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4" r:id="rId3"/>
    <p:sldId id="271" r:id="rId4"/>
    <p:sldId id="262" r:id="rId5"/>
    <p:sldId id="266" r:id="rId6"/>
    <p:sldId id="265" r:id="rId7"/>
    <p:sldId id="267" r:id="rId8"/>
    <p:sldId id="272" r:id="rId9"/>
    <p:sldId id="27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0000FF"/>
    <a:srgbClr val="3E5181"/>
    <a:srgbClr val="0066FF"/>
    <a:srgbClr val="FF0066"/>
    <a:srgbClr val="FF33CC"/>
    <a:srgbClr val="FF7C80"/>
    <a:srgbClr val="4472C4"/>
    <a:srgbClr val="CCD5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7" autoAdjust="0"/>
    <p:restoredTop sz="94660"/>
  </p:normalViewPr>
  <p:slideViewPr>
    <p:cSldViewPr snapToGrid="0">
      <p:cViewPr>
        <p:scale>
          <a:sx n="125" d="100"/>
          <a:sy n="125" d="100"/>
        </p:scale>
        <p:origin x="247"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752164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211315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84601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96295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87803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2024/2/29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767385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59DB921-B075-44A9-9A57-87B754C8EE26}" type="datetimeFigureOut">
              <a:rPr kumimoji="1" lang="ja-JP" altLang="en-US" smtClean="0"/>
              <a:t>2024/2/29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53496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59DB921-B075-44A9-9A57-87B754C8EE26}" type="datetimeFigureOut">
              <a:rPr kumimoji="1" lang="ja-JP" altLang="en-US" smtClean="0"/>
              <a:t>2024/2/29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49654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DB921-B075-44A9-9A57-87B754C8EE26}" type="datetimeFigureOut">
              <a:rPr kumimoji="1" lang="ja-JP" altLang="en-US" smtClean="0"/>
              <a:t>2024/2/29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70614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2024/2/29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175389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2024/2/29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61753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DB921-B075-44A9-9A57-87B754C8EE26}" type="datetimeFigureOut">
              <a:rPr kumimoji="1" lang="ja-JP" altLang="en-US" smtClean="0"/>
              <a:t>2024/2/29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453749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hyperlink" Target="https://bit.ly/4bG3913"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4.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2" name="背景">
            <a:extLst>
              <a:ext uri="{FF2B5EF4-FFF2-40B4-BE49-F238E27FC236}">
                <a16:creationId xmlns:a16="http://schemas.microsoft.com/office/drawing/2014/main" id="{61C62ECA-E3F6-7B91-E9CD-C6FF2AE97A8B}"/>
              </a:ext>
            </a:extLst>
          </p:cNvPr>
          <p:cNvSpPr/>
          <p:nvPr/>
        </p:nvSpPr>
        <p:spPr>
          <a:xfrm>
            <a:off x="0" y="4351"/>
            <a:ext cx="9144000" cy="6853649"/>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Image" descr="グラフィカル ユーザー インターフェイス, Web サイト&#10;&#10;自動的に生成された説明" hidden="1">
            <a:extLst>
              <a:ext uri="{FF2B5EF4-FFF2-40B4-BE49-F238E27FC236}">
                <a16:creationId xmlns:a16="http://schemas.microsoft.com/office/drawing/2014/main" id="{44360444-232C-5F58-12F3-C53F45A5466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4571"/>
          <a:stretch/>
        </p:blipFill>
        <p:spPr>
          <a:xfrm>
            <a:off x="-2" y="716687"/>
            <a:ext cx="9144001" cy="4986260"/>
          </a:xfrm>
          <a:prstGeom prst="rect">
            <a:avLst/>
          </a:prstGeom>
        </p:spPr>
      </p:pic>
      <p:sp>
        <p:nvSpPr>
          <p:cNvPr id="2" name="BACK">
            <a:extLst>
              <a:ext uri="{FF2B5EF4-FFF2-40B4-BE49-F238E27FC236}">
                <a16:creationId xmlns:a16="http://schemas.microsoft.com/office/drawing/2014/main" id="{A3D7361B-842A-1819-DEB4-81F315D03593}"/>
              </a:ext>
            </a:extLst>
          </p:cNvPr>
          <p:cNvSpPr/>
          <p:nvPr/>
        </p:nvSpPr>
        <p:spPr>
          <a:xfrm>
            <a:off x="215996" y="737943"/>
            <a:ext cx="8711323" cy="469344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ブループリント" hidden="1">
            <a:extLst>
              <a:ext uri="{FF2B5EF4-FFF2-40B4-BE49-F238E27FC236}">
                <a16:creationId xmlns:a16="http://schemas.microsoft.com/office/drawing/2014/main" id="{5344AB34-C882-DDAA-D6C0-4815BE40BF37}"/>
              </a:ext>
            </a:extLst>
          </p:cNvPr>
          <p:cNvPicPr>
            <a:picLocks noChangeAspect="1"/>
          </p:cNvPicPr>
          <p:nvPr/>
        </p:nvPicPr>
        <p:blipFill>
          <a:blip r:embed="rId3"/>
          <a:stretch>
            <a:fillRect/>
          </a:stretch>
        </p:blipFill>
        <p:spPr>
          <a:xfrm>
            <a:off x="3888116" y="3727767"/>
            <a:ext cx="5039542" cy="1708840"/>
          </a:xfrm>
          <a:prstGeom prst="rect">
            <a:avLst/>
          </a:prstGeom>
        </p:spPr>
      </p:pic>
      <p:sp>
        <p:nvSpPr>
          <p:cNvPr id="16" name="ソースコード">
            <a:extLst>
              <a:ext uri="{FF2B5EF4-FFF2-40B4-BE49-F238E27FC236}">
                <a16:creationId xmlns:a16="http://schemas.microsoft.com/office/drawing/2014/main" id="{A70AB4CE-178E-F470-40B4-C69511BDAF1D}"/>
              </a:ext>
            </a:extLst>
          </p:cNvPr>
          <p:cNvSpPr txBox="1"/>
          <p:nvPr/>
        </p:nvSpPr>
        <p:spPr>
          <a:xfrm>
            <a:off x="181295" y="737943"/>
            <a:ext cx="284052" cy="4713598"/>
          </a:xfrm>
          <a:prstGeom prst="rect">
            <a:avLst/>
          </a:prstGeom>
          <a:noFill/>
          <a:ln w="38100">
            <a:noFill/>
          </a:ln>
        </p:spPr>
        <p:txBody>
          <a:bodyPr wrap="square" rtlCol="0">
            <a:spAutoFit/>
          </a:bodyPr>
          <a:lstStyle/>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1</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2</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3</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4</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5</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6</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7</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8</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9</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10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19</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29</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39</a:t>
            </a:r>
          </a:p>
        </p:txBody>
      </p:sp>
      <p:sp>
        <p:nvSpPr>
          <p:cNvPr id="3" name="ソースコード">
            <a:extLst>
              <a:ext uri="{FF2B5EF4-FFF2-40B4-BE49-F238E27FC236}">
                <a16:creationId xmlns:a16="http://schemas.microsoft.com/office/drawing/2014/main" id="{29BB6627-9179-E6FB-0F72-AEC8269B107D}"/>
              </a:ext>
            </a:extLst>
          </p:cNvPr>
          <p:cNvSpPr txBox="1"/>
          <p:nvPr/>
        </p:nvSpPr>
        <p:spPr>
          <a:xfrm>
            <a:off x="500048" y="737943"/>
            <a:ext cx="3672800" cy="4713598"/>
          </a:xfrm>
          <a:prstGeom prst="rect">
            <a:avLst/>
          </a:prstGeom>
          <a:noFill/>
          <a:ln w="38100">
            <a:noFill/>
          </a:ln>
        </p:spPr>
        <p:txBody>
          <a:bodyPr wrap="square" rtlCol="0">
            <a:spAutoFit/>
          </a:bodyPr>
          <a:lstStyle/>
          <a:p>
            <a:r>
              <a:rPr lang="en-US" altLang="ja-JP" sz="770" dirty="0">
                <a:solidFill>
                  <a:srgbClr val="0000FF"/>
                </a:solidFill>
                <a:latin typeface="ＭＳ ゴシック" panose="020B0609070205080204" pitchFamily="49" charset="-128"/>
                <a:ea typeface="ＭＳ ゴシック" panose="020B0609070205080204" pitchFamily="49" charset="-128"/>
              </a:rPr>
              <a:t>using</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UnityEngine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ja-JP" altLang="en-US" sz="770" dirty="0">
                <a:solidFill>
                  <a:srgbClr val="008000"/>
                </a:solidFill>
                <a:latin typeface="ＭＳ ゴシック" panose="020B0609070205080204" pitchFamily="49" charset="-128"/>
                <a:ea typeface="ＭＳ ゴシック" panose="020B0609070205080204" pitchFamily="49" charset="-128"/>
              </a:rPr>
              <a:t> ステージがスタートしてからクリアするまでのタイムを計測するクラス</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class</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2B91AF"/>
                </a:solidFill>
                <a:latin typeface="ＭＳ ゴシック" panose="020B0609070205080204" pitchFamily="49" charset="-128"/>
                <a:ea typeface="ＭＳ ゴシック" panose="020B0609070205080204" pitchFamily="49" charset="-128"/>
              </a:rPr>
              <a:t>Timer</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初期化処理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Start()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0.0f;</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false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更新処理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Update()</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計測</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if</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true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a:t>
            </a:r>
            <a:r>
              <a:rPr lang="en-US" altLang="ja-JP" sz="770" dirty="0" err="1">
                <a:solidFill>
                  <a:srgbClr val="000000"/>
                </a:solidFill>
                <a:latin typeface="ＭＳ ゴシック" panose="020B0609070205080204" pitchFamily="49" charset="-128"/>
                <a:ea typeface="ＭＳ ゴシック" panose="020B0609070205080204" pitchFamily="49" charset="-128"/>
              </a:rPr>
              <a:t>Time.deltaTime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カウンターが有効かどうかを設定する関数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SetCounterEnable</a:t>
            </a:r>
            <a:r>
              <a:rPr lang="en-US" altLang="ja-JP" sz="770" dirty="0">
                <a:solidFill>
                  <a:srgbClr val="000000"/>
                </a:solidFill>
                <a:latin typeface="ＭＳ ゴシック" panose="020B0609070205080204" pitchFamily="49" charset="-128"/>
                <a:ea typeface="ＭＳ ゴシック" panose="020B0609070205080204" pitchFamily="49" charset="-128"/>
              </a:rPr>
              <a:t>(</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カウンターの値を取得する関数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GetCounter</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return</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a:t>
            </a:r>
            <a:endParaRPr kumimoji="1" lang="ja-JP" altLang="en-US" sz="77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1" name="図 10">
            <a:extLst>
              <a:ext uri="{FF2B5EF4-FFF2-40B4-BE49-F238E27FC236}">
                <a16:creationId xmlns:a16="http://schemas.microsoft.com/office/drawing/2014/main" id="{5D52177B-6C56-C2D1-B104-55DE3228147E}"/>
              </a:ext>
            </a:extLst>
          </p:cNvPr>
          <p:cNvPicPr>
            <a:picLocks noChangeAspect="1"/>
          </p:cNvPicPr>
          <p:nvPr/>
        </p:nvPicPr>
        <p:blipFill>
          <a:blip r:embed="rId4"/>
          <a:stretch>
            <a:fillRect/>
          </a:stretch>
        </p:blipFill>
        <p:spPr>
          <a:xfrm>
            <a:off x="3060000" y="1800000"/>
            <a:ext cx="5760000" cy="3378412"/>
          </a:xfrm>
          <a:prstGeom prst="rect">
            <a:avLst/>
          </a:prstGeom>
          <a:effectLst>
            <a:outerShdw blurRad="50800" dist="63500" dir="8400000" algn="r" rotWithShape="0">
              <a:prstClr val="black">
                <a:alpha val="25000"/>
              </a:prstClr>
            </a:outerShdw>
          </a:effectLst>
        </p:spPr>
      </p:pic>
      <p:sp>
        <p:nvSpPr>
          <p:cNvPr id="21" name="F">
            <a:extLst>
              <a:ext uri="{FF2B5EF4-FFF2-40B4-BE49-F238E27FC236}">
                <a16:creationId xmlns:a16="http://schemas.microsoft.com/office/drawing/2014/main" id="{A6BD9252-66D4-EC16-DD7F-CC1E9AAD2E18}"/>
              </a:ext>
            </a:extLst>
          </p:cNvPr>
          <p:cNvSpPr/>
          <p:nvPr/>
        </p:nvSpPr>
        <p:spPr>
          <a:xfrm>
            <a:off x="215998" y="5433567"/>
            <a:ext cx="8712001" cy="1206257"/>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F">
            <a:extLst>
              <a:ext uri="{FF2B5EF4-FFF2-40B4-BE49-F238E27FC236}">
                <a16:creationId xmlns:a16="http://schemas.microsoft.com/office/drawing/2014/main" id="{1D4132A4-4779-220F-97D4-1546928C1C4D}"/>
              </a:ext>
            </a:extLst>
          </p:cNvPr>
          <p:cNvSpPr/>
          <p:nvPr/>
        </p:nvSpPr>
        <p:spPr>
          <a:xfrm>
            <a:off x="892800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LF">
            <a:extLst>
              <a:ext uri="{FF2B5EF4-FFF2-40B4-BE49-F238E27FC236}">
                <a16:creationId xmlns:a16="http://schemas.microsoft.com/office/drawing/2014/main" id="{0FED138B-051C-122E-CDE2-067202B82B4D}"/>
              </a:ext>
            </a:extLst>
          </p:cNvPr>
          <p:cNvSpPr/>
          <p:nvPr/>
        </p:nvSpPr>
        <p:spPr>
          <a:xfrm>
            <a:off x="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DF">
            <a:extLst>
              <a:ext uri="{FF2B5EF4-FFF2-40B4-BE49-F238E27FC236}">
                <a16:creationId xmlns:a16="http://schemas.microsoft.com/office/drawing/2014/main" id="{2D596ADF-BE3A-CDDB-A23C-89352F06DAC9}"/>
              </a:ext>
            </a:extLst>
          </p:cNvPr>
          <p:cNvSpPr/>
          <p:nvPr/>
        </p:nvSpPr>
        <p:spPr>
          <a:xfrm>
            <a:off x="215998" y="6642000"/>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UF">
            <a:extLst>
              <a:ext uri="{FF2B5EF4-FFF2-40B4-BE49-F238E27FC236}">
                <a16:creationId xmlns:a16="http://schemas.microsoft.com/office/drawing/2014/main" id="{6C92C9AA-A67F-AA7E-0846-96B863711BFB}"/>
              </a:ext>
            </a:extLst>
          </p:cNvPr>
          <p:cNvSpPr/>
          <p:nvPr/>
        </p:nvSpPr>
        <p:spPr>
          <a:xfrm>
            <a:off x="216000" y="521943"/>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tab">
            <a:extLst>
              <a:ext uri="{FF2B5EF4-FFF2-40B4-BE49-F238E27FC236}">
                <a16:creationId xmlns:a16="http://schemas.microsoft.com/office/drawing/2014/main" id="{71F418A6-379A-859F-8F57-EEF8D0AA68E9}"/>
              </a:ext>
            </a:extLst>
          </p:cNvPr>
          <p:cNvSpPr/>
          <p:nvPr/>
        </p:nvSpPr>
        <p:spPr>
          <a:xfrm>
            <a:off x="215998" y="259494"/>
            <a:ext cx="1296000" cy="288000"/>
          </a:xfrm>
          <a:prstGeom prst="rect">
            <a:avLst/>
          </a:prstGeom>
          <a:solidFill>
            <a:srgbClr val="FFC000"/>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rgbClr val="3E5181"/>
                </a:solidFill>
                <a:latin typeface="FTT-ニューロダン DB" panose="02000700000000000000" pitchFamily="2" charset="-128"/>
                <a:ea typeface="FTT-ニューロダン DB" panose="02000700000000000000" pitchFamily="2" charset="-128"/>
              </a:rPr>
              <a:t>表紙 </a:t>
            </a:r>
            <a:r>
              <a:rPr kumimoji="1" lang="en-US" altLang="ja-JP" sz="1000" dirty="0">
                <a:solidFill>
                  <a:srgbClr val="3E5181"/>
                </a:solidFill>
                <a:latin typeface="FTT-ニューロダン DB" panose="02000700000000000000" pitchFamily="2" charset="-128"/>
                <a:ea typeface="FTT-ニューロダン DB" panose="02000700000000000000" pitchFamily="2" charset="-128"/>
              </a:rPr>
              <a:t>.1P</a:t>
            </a:r>
            <a:endParaRPr kumimoji="1" lang="ja-JP" altLang="en-US" sz="1000" dirty="0">
              <a:solidFill>
                <a:srgbClr val="3E5181"/>
              </a:solidFill>
              <a:latin typeface="FTT-ニューロダン DB" panose="02000700000000000000" pitchFamily="2" charset="-128"/>
              <a:ea typeface="FTT-ニューロダン DB" panose="02000700000000000000" pitchFamily="2" charset="-128"/>
            </a:endParaRPr>
          </a:p>
        </p:txBody>
      </p:sp>
      <p:sp>
        <p:nvSpPr>
          <p:cNvPr id="23" name="tab">
            <a:extLst>
              <a:ext uri="{FF2B5EF4-FFF2-40B4-BE49-F238E27FC236}">
                <a16:creationId xmlns:a16="http://schemas.microsoft.com/office/drawing/2014/main" id="{85DE5BA3-9095-1761-7B8F-9F0A77C94FAD}"/>
              </a:ext>
            </a:extLst>
          </p:cNvPr>
          <p:cNvSpPr/>
          <p:nvPr/>
        </p:nvSpPr>
        <p:spPr>
          <a:xfrm>
            <a:off x="1511998"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自己紹介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.2P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3P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4" name="tab">
            <a:extLst>
              <a:ext uri="{FF2B5EF4-FFF2-40B4-BE49-F238E27FC236}">
                <a16:creationId xmlns:a16="http://schemas.microsoft.com/office/drawing/2014/main" id="{C008EADB-6BC4-7565-68A3-BA96826968E3}"/>
              </a:ext>
            </a:extLst>
          </p:cNvPr>
          <p:cNvSpPr/>
          <p:nvPr/>
        </p:nvSpPr>
        <p:spPr>
          <a:xfrm>
            <a:off x="2807996"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作品紹介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.4P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8P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6" name="tab">
            <a:extLst>
              <a:ext uri="{FF2B5EF4-FFF2-40B4-BE49-F238E27FC236}">
                <a16:creationId xmlns:a16="http://schemas.microsoft.com/office/drawing/2014/main" id="{49443C3C-2EFE-743E-692C-5D23FFCDFC9B}"/>
              </a:ext>
            </a:extLst>
          </p:cNvPr>
          <p:cNvSpPr/>
          <p:nvPr/>
        </p:nvSpPr>
        <p:spPr>
          <a:xfrm>
            <a:off x="4103994" y="257318"/>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あとがき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.9P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p>
        </p:txBody>
      </p:sp>
      <p:sp>
        <p:nvSpPr>
          <p:cNvPr id="27" name="btn">
            <a:extLst>
              <a:ext uri="{FF2B5EF4-FFF2-40B4-BE49-F238E27FC236}">
                <a16:creationId xmlns:a16="http://schemas.microsoft.com/office/drawing/2014/main" id="{065ABCF0-55D0-3F38-5D77-29EF2DE7734A}"/>
              </a:ext>
            </a:extLst>
          </p:cNvPr>
          <p:cNvSpPr/>
          <p:nvPr/>
        </p:nvSpPr>
        <p:spPr>
          <a:xfrm>
            <a:off x="8856000" y="72000"/>
            <a:ext cx="216000" cy="216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FTT-SPロダン DB" panose="02000700000000000000" pitchFamily="2" charset="-128"/>
                <a:ea typeface="FTT-SPロダン DB" panose="02000700000000000000" pitchFamily="2" charset="-128"/>
              </a:rPr>
              <a:t>X</a:t>
            </a:r>
            <a:endParaRPr kumimoji="1" lang="ja-JP" altLang="en-US" dirty="0">
              <a:latin typeface="FTT-SPロダン DB" panose="02000700000000000000" pitchFamily="2" charset="-128"/>
              <a:ea typeface="FTT-SPロダン DB" panose="02000700000000000000" pitchFamily="2" charset="-128"/>
            </a:endParaRPr>
          </a:p>
        </p:txBody>
      </p:sp>
      <p:sp>
        <p:nvSpPr>
          <p:cNvPr id="28" name="btn">
            <a:extLst>
              <a:ext uri="{FF2B5EF4-FFF2-40B4-BE49-F238E27FC236}">
                <a16:creationId xmlns:a16="http://schemas.microsoft.com/office/drawing/2014/main" id="{BC65AEA5-3237-0EF5-88E9-EF828E4BC72E}"/>
              </a:ext>
            </a:extLst>
          </p:cNvPr>
          <p:cNvSpPr/>
          <p:nvPr/>
        </p:nvSpPr>
        <p:spPr>
          <a:xfrm>
            <a:off x="854152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a:t>
            </a:r>
            <a:endParaRPr kumimoji="1" lang="ja-JP" altLang="en-US" dirty="0">
              <a:latin typeface="FTT-SPロダン DB" panose="02000700000000000000" pitchFamily="2" charset="-128"/>
              <a:ea typeface="FTT-SPロダン DB" panose="02000700000000000000" pitchFamily="2" charset="-128"/>
            </a:endParaRPr>
          </a:p>
        </p:txBody>
      </p:sp>
      <p:sp>
        <p:nvSpPr>
          <p:cNvPr id="29" name="btn">
            <a:extLst>
              <a:ext uri="{FF2B5EF4-FFF2-40B4-BE49-F238E27FC236}">
                <a16:creationId xmlns:a16="http://schemas.microsoft.com/office/drawing/2014/main" id="{9A4B4BD3-7BCF-4DB4-7455-7C0950F2CC59}"/>
              </a:ext>
            </a:extLst>
          </p:cNvPr>
          <p:cNvSpPr/>
          <p:nvPr/>
        </p:nvSpPr>
        <p:spPr>
          <a:xfrm>
            <a:off x="822704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ー</a:t>
            </a:r>
            <a:endParaRPr kumimoji="1" lang="ja-JP" altLang="en-US" dirty="0">
              <a:latin typeface="FTT-SPロダン DB" panose="02000700000000000000" pitchFamily="2" charset="-128"/>
              <a:ea typeface="FTT-SPロダン DB" panose="02000700000000000000" pitchFamily="2" charset="-128"/>
            </a:endParaRPr>
          </a:p>
        </p:txBody>
      </p:sp>
      <p:sp>
        <p:nvSpPr>
          <p:cNvPr id="4" name="学校">
            <a:extLst>
              <a:ext uri="{FF2B5EF4-FFF2-40B4-BE49-F238E27FC236}">
                <a16:creationId xmlns:a16="http://schemas.microsoft.com/office/drawing/2014/main" id="{BBDF3EBA-483D-2BB4-5447-B3ABDE9227E6}"/>
              </a:ext>
            </a:extLst>
          </p:cNvPr>
          <p:cNvSpPr txBox="1"/>
          <p:nvPr/>
        </p:nvSpPr>
        <p:spPr>
          <a:xfrm>
            <a:off x="215997" y="5519356"/>
            <a:ext cx="4511171" cy="1015663"/>
          </a:xfrm>
          <a:prstGeom prst="rect">
            <a:avLst/>
          </a:prstGeom>
          <a:noFill/>
        </p:spPr>
        <p:txBody>
          <a:bodyPr wrap="none" rtlCol="0">
            <a:spAutoFit/>
          </a:bodyPr>
          <a:lstStyle/>
          <a:p>
            <a:r>
              <a:rPr kumimoji="1" lang="en-US" altLang="ja-JP" sz="3000" dirty="0">
                <a:latin typeface="ＭＳ Ｐゴシック" panose="020B0600070205080204" pitchFamily="50" charset="-128"/>
                <a:ea typeface="ＭＳ Ｐゴシック" panose="020B0600070205080204" pitchFamily="50" charset="-128"/>
              </a:rPr>
              <a:t>HAL</a:t>
            </a:r>
            <a:r>
              <a:rPr kumimoji="1" lang="ja-JP" altLang="en-US" sz="3000" dirty="0">
                <a:latin typeface="ＭＳ Ｐゴシック" panose="020B0600070205080204" pitchFamily="50" charset="-128"/>
                <a:ea typeface="ＭＳ Ｐゴシック" panose="020B0600070205080204" pitchFamily="50" charset="-128"/>
              </a:rPr>
              <a:t>東京</a:t>
            </a:r>
            <a:endParaRPr kumimoji="1" lang="en-US" altLang="ja-JP" sz="3000" dirty="0">
              <a:latin typeface="ＭＳ Ｐゴシック" panose="020B0600070205080204" pitchFamily="50" charset="-128"/>
              <a:ea typeface="ＭＳ Ｐゴシック" panose="020B0600070205080204" pitchFamily="50" charset="-128"/>
            </a:endParaRPr>
          </a:p>
          <a:p>
            <a:r>
              <a:rPr kumimoji="1" lang="ja-JP" altLang="en-US" sz="3000" dirty="0">
                <a:latin typeface="ＭＳ Ｐゴシック" panose="020B0600070205080204" pitchFamily="50" charset="-128"/>
                <a:ea typeface="ＭＳ Ｐゴシック" panose="020B0600070205080204" pitchFamily="50" charset="-128"/>
              </a:rPr>
              <a:t>昼間部　ゲーム４年制学科</a:t>
            </a:r>
          </a:p>
        </p:txBody>
      </p:sp>
      <p:sp>
        <p:nvSpPr>
          <p:cNvPr id="5" name="名前">
            <a:extLst>
              <a:ext uri="{FF2B5EF4-FFF2-40B4-BE49-F238E27FC236}">
                <a16:creationId xmlns:a16="http://schemas.microsoft.com/office/drawing/2014/main" id="{A920991F-6083-D2EB-4793-CD28AAA307DC}"/>
              </a:ext>
            </a:extLst>
          </p:cNvPr>
          <p:cNvSpPr txBox="1"/>
          <p:nvPr/>
        </p:nvSpPr>
        <p:spPr>
          <a:xfrm>
            <a:off x="4685453" y="5499317"/>
            <a:ext cx="4241867" cy="1015663"/>
          </a:xfrm>
          <a:prstGeom prst="rect">
            <a:avLst/>
          </a:prstGeom>
          <a:noFill/>
        </p:spPr>
        <p:txBody>
          <a:bodyPr wrap="none" rtlCol="0">
            <a:spAutoFit/>
          </a:bodyPr>
          <a:lstStyle/>
          <a:p>
            <a:r>
              <a:rPr kumimoji="1" lang="ja-JP" altLang="en-US" sz="6000" dirty="0">
                <a:latin typeface="ＭＳ Ｐゴシック" panose="020B0600070205080204" pitchFamily="50" charset="-128"/>
                <a:ea typeface="ＭＳ Ｐゴシック" panose="020B0600070205080204" pitchFamily="50" charset="-128"/>
              </a:rPr>
              <a:t>向 山　陸 登</a:t>
            </a:r>
          </a:p>
        </p:txBody>
      </p:sp>
      <p:sp>
        <p:nvSpPr>
          <p:cNvPr id="7" name="制作期間" hidden="1">
            <a:extLst>
              <a:ext uri="{FF2B5EF4-FFF2-40B4-BE49-F238E27FC236}">
                <a16:creationId xmlns:a16="http://schemas.microsoft.com/office/drawing/2014/main" id="{F304C9B5-E4E5-082C-03F0-82457CF8225D}"/>
              </a:ext>
            </a:extLst>
          </p:cNvPr>
          <p:cNvSpPr txBox="1"/>
          <p:nvPr/>
        </p:nvSpPr>
        <p:spPr>
          <a:xfrm>
            <a:off x="4397030" y="1678857"/>
            <a:ext cx="2149948" cy="553998"/>
          </a:xfrm>
          <a:prstGeom prst="rect">
            <a:avLst/>
          </a:prstGeom>
          <a:noFill/>
        </p:spPr>
        <p:txBody>
          <a:bodyPr wrap="none" rtlCol="0">
            <a:spAutoFit/>
          </a:bodyPr>
          <a:lstStyle/>
          <a:p>
            <a:r>
              <a:rPr kumimoji="1" lang="en-US" altLang="ja-JP" sz="3000" dirty="0">
                <a:solidFill>
                  <a:srgbClr val="3E5181"/>
                </a:solidFill>
                <a:latin typeface="ＭＳ Ｐゴシック" panose="020B0600070205080204" pitchFamily="50" charset="-128"/>
                <a:ea typeface="ＭＳ Ｐゴシック" panose="020B0600070205080204" pitchFamily="50" charset="-128"/>
              </a:rPr>
              <a:t>2021 - 2023</a:t>
            </a:r>
            <a:endParaRPr kumimoji="1" lang="ja-JP" altLang="en-US" sz="3000" dirty="0">
              <a:solidFill>
                <a:srgbClr val="3E5181"/>
              </a:solidFill>
              <a:latin typeface="ＭＳ Ｐゴシック" panose="020B0600070205080204" pitchFamily="50" charset="-128"/>
              <a:ea typeface="ＭＳ Ｐゴシック" panose="020B0600070205080204" pitchFamily="50" charset="-128"/>
            </a:endParaRPr>
          </a:p>
        </p:txBody>
      </p:sp>
      <p:sp>
        <p:nvSpPr>
          <p:cNvPr id="17" name="タイトル" hidden="1">
            <a:extLst>
              <a:ext uri="{FF2B5EF4-FFF2-40B4-BE49-F238E27FC236}">
                <a16:creationId xmlns:a16="http://schemas.microsoft.com/office/drawing/2014/main" id="{877C4C57-EC0C-649E-7806-626C716D1F5A}"/>
              </a:ext>
            </a:extLst>
          </p:cNvPr>
          <p:cNvSpPr txBox="1"/>
          <p:nvPr/>
        </p:nvSpPr>
        <p:spPr>
          <a:xfrm>
            <a:off x="3059319" y="702632"/>
            <a:ext cx="5760000" cy="1077218"/>
          </a:xfrm>
          <a:prstGeom prst="rect">
            <a:avLst/>
          </a:prstGeom>
          <a:noFill/>
          <a:ln>
            <a:noFill/>
          </a:ln>
          <a:effectLst/>
        </p:spPr>
        <p:txBody>
          <a:bodyPr wrap="square" rtlCol="0">
            <a:spAutoFit/>
          </a:bodyPr>
          <a:lstStyle/>
          <a:p>
            <a:pPr algn="dist"/>
            <a:r>
              <a:rPr kumimoji="1" lang="en-US" altLang="ja-JP" sz="6400" dirty="0">
                <a:ln w="63500">
                  <a:solidFill>
                    <a:srgbClr val="CCD5F0"/>
                  </a:solidFill>
                </a:ln>
                <a:solidFill>
                  <a:srgbClr val="CCD5F0"/>
                </a:solidFill>
                <a:effectLst>
                  <a:innerShdw blurRad="1270000">
                    <a:srgbClr val="3E5181"/>
                  </a:innerShdw>
                </a:effectLst>
                <a:latin typeface="FTT-SPロダン EB" panose="02000900000000000000" pitchFamily="2" charset="-128"/>
                <a:ea typeface="FTT-SPロダン EB" panose="02000900000000000000" pitchFamily="2" charset="-128"/>
              </a:rPr>
              <a:t>PORTFOLIO</a:t>
            </a:r>
            <a:endParaRPr kumimoji="1" lang="ja-JP" altLang="en-US" sz="6400" dirty="0">
              <a:ln w="63500">
                <a:solidFill>
                  <a:srgbClr val="CCD5F0"/>
                </a:solidFill>
              </a:ln>
              <a:solidFill>
                <a:srgbClr val="CCD5F0"/>
              </a:solidFill>
              <a:effectLst>
                <a:innerShdw blurRad="1270000">
                  <a:srgbClr val="3E5181"/>
                </a:innerShdw>
              </a:effectLst>
              <a:latin typeface="FTT-SPロダン EB" panose="02000900000000000000" pitchFamily="2" charset="-128"/>
              <a:ea typeface="FTT-SPロダン EB" panose="02000900000000000000" pitchFamily="2" charset="-128"/>
            </a:endParaRPr>
          </a:p>
        </p:txBody>
      </p:sp>
      <p:sp>
        <p:nvSpPr>
          <p:cNvPr id="30" name="タイトル" hidden="1">
            <a:extLst>
              <a:ext uri="{FF2B5EF4-FFF2-40B4-BE49-F238E27FC236}">
                <a16:creationId xmlns:a16="http://schemas.microsoft.com/office/drawing/2014/main" id="{44C07030-BB55-E737-FED8-B52FD6508A04}"/>
              </a:ext>
            </a:extLst>
          </p:cNvPr>
          <p:cNvSpPr txBox="1"/>
          <p:nvPr/>
        </p:nvSpPr>
        <p:spPr>
          <a:xfrm>
            <a:off x="3059319" y="702632"/>
            <a:ext cx="5760000" cy="1077218"/>
          </a:xfrm>
          <a:prstGeom prst="rect">
            <a:avLst/>
          </a:prstGeom>
          <a:noFill/>
          <a:ln>
            <a:noFill/>
          </a:ln>
          <a:effectLst/>
        </p:spPr>
        <p:txBody>
          <a:bodyPr wrap="square" rtlCol="0">
            <a:spAutoFit/>
          </a:bodyPr>
          <a:lstStyle/>
          <a:p>
            <a:pPr algn="dist"/>
            <a:r>
              <a:rPr kumimoji="1" lang="en-US" altLang="ja-JP" sz="6400" dirty="0">
                <a:ln w="25400">
                  <a:noFill/>
                </a:ln>
                <a:solidFill>
                  <a:srgbClr val="CCD5F0"/>
                </a:solidFill>
                <a:effectLst>
                  <a:outerShdw dist="25400" dir="900000" algn="t" rotWithShape="0">
                    <a:schemeClr val="bg1"/>
                  </a:outerShdw>
                </a:effectLst>
                <a:latin typeface="FTT-SPロダン EB" panose="02000900000000000000" pitchFamily="2" charset="-128"/>
                <a:ea typeface="FTT-SPロダン EB" panose="02000900000000000000" pitchFamily="2" charset="-128"/>
              </a:rPr>
              <a:t>PORTFOLIO</a:t>
            </a:r>
            <a:endParaRPr kumimoji="1" lang="ja-JP" altLang="en-US" sz="6400" dirty="0">
              <a:ln w="25400">
                <a:noFill/>
              </a:ln>
              <a:solidFill>
                <a:srgbClr val="CCD5F0"/>
              </a:solidFill>
              <a:effectLst>
                <a:outerShdw dist="25400" dir="900000" algn="t" rotWithShape="0">
                  <a:schemeClr val="bg1"/>
                </a:outerShdw>
              </a:effectLst>
              <a:latin typeface="FTT-SPロダン EB" panose="02000900000000000000" pitchFamily="2" charset="-128"/>
              <a:ea typeface="FTT-SPロダン EB" panose="02000900000000000000" pitchFamily="2" charset="-128"/>
            </a:endParaRPr>
          </a:p>
        </p:txBody>
      </p:sp>
      <p:sp>
        <p:nvSpPr>
          <p:cNvPr id="33" name="タイトル">
            <a:extLst>
              <a:ext uri="{FF2B5EF4-FFF2-40B4-BE49-F238E27FC236}">
                <a16:creationId xmlns:a16="http://schemas.microsoft.com/office/drawing/2014/main" id="{380BE121-E7FF-6E61-4A7D-A43E715004F4}"/>
              </a:ext>
            </a:extLst>
          </p:cNvPr>
          <p:cNvSpPr txBox="1"/>
          <p:nvPr/>
        </p:nvSpPr>
        <p:spPr>
          <a:xfrm>
            <a:off x="3015989" y="673845"/>
            <a:ext cx="5760000" cy="1077218"/>
          </a:xfrm>
          <a:prstGeom prst="rect">
            <a:avLst/>
          </a:prstGeom>
          <a:noFill/>
          <a:ln>
            <a:noFill/>
          </a:ln>
          <a:effectLst/>
        </p:spPr>
        <p:txBody>
          <a:bodyPr wrap="square" rtlCol="0">
            <a:spAutoFit/>
          </a:bodyPr>
          <a:lstStyle/>
          <a:p>
            <a:pPr algn="dist"/>
            <a:r>
              <a:rPr kumimoji="1" lang="en-US" altLang="ja-JP" sz="6400" dirty="0">
                <a:ln w="63500">
                  <a:noFill/>
                </a:ln>
                <a:solidFill>
                  <a:schemeClr val="bg1"/>
                </a:solidFill>
                <a:effectLst>
                  <a:outerShdw blurRad="63500" dist="63500" dir="5400000" rotWithShape="0">
                    <a:srgbClr val="0066FF">
                      <a:alpha val="74902"/>
                    </a:srgbClr>
                  </a:outerShdw>
                </a:effectLst>
                <a:latin typeface="瀞ノグリッチ黒体 H1" pitchFamily="50" charset="-128"/>
                <a:ea typeface="瀞ノグリッチ黒体 H1" pitchFamily="50" charset="-128"/>
              </a:rPr>
              <a:t>PORTFOLIO</a:t>
            </a:r>
            <a:endParaRPr kumimoji="1" lang="ja-JP" altLang="en-US" sz="6400" dirty="0">
              <a:ln w="63500">
                <a:noFill/>
              </a:ln>
              <a:solidFill>
                <a:schemeClr val="bg1"/>
              </a:solidFill>
              <a:effectLst>
                <a:outerShdw blurRad="63500" dist="63500" dir="5400000" rotWithShape="0">
                  <a:srgbClr val="0066FF">
                    <a:alpha val="74902"/>
                  </a:srgbClr>
                </a:outerShdw>
              </a:effectLst>
              <a:latin typeface="瀞ノグリッチ黒体 H1" pitchFamily="50" charset="-128"/>
              <a:ea typeface="瀞ノグリッチ黒体 H1" pitchFamily="50" charset="-128"/>
            </a:endParaRPr>
          </a:p>
        </p:txBody>
      </p:sp>
      <p:sp>
        <p:nvSpPr>
          <p:cNvPr id="34" name="タイトル">
            <a:extLst>
              <a:ext uri="{FF2B5EF4-FFF2-40B4-BE49-F238E27FC236}">
                <a16:creationId xmlns:a16="http://schemas.microsoft.com/office/drawing/2014/main" id="{DA347535-C652-13C3-8B9E-6B8385FDD3D7}"/>
              </a:ext>
            </a:extLst>
          </p:cNvPr>
          <p:cNvSpPr txBox="1"/>
          <p:nvPr/>
        </p:nvSpPr>
        <p:spPr>
          <a:xfrm>
            <a:off x="3015989" y="683865"/>
            <a:ext cx="5760000" cy="1077218"/>
          </a:xfrm>
          <a:prstGeom prst="rect">
            <a:avLst/>
          </a:prstGeom>
          <a:noFill/>
          <a:ln>
            <a:noFill/>
          </a:ln>
          <a:effectLst/>
        </p:spPr>
        <p:txBody>
          <a:bodyPr wrap="square" rtlCol="0">
            <a:spAutoFit/>
          </a:bodyPr>
          <a:lstStyle/>
          <a:p>
            <a:pPr algn="dist"/>
            <a:r>
              <a:rPr kumimoji="1" lang="en-US" altLang="ja-JP" sz="6400" dirty="0">
                <a:ln w="63500">
                  <a:noFill/>
                </a:ln>
                <a:solidFill>
                  <a:schemeClr val="bg1"/>
                </a:solidFill>
                <a:effectLst>
                  <a:outerShdw blurRad="63500" dist="63500" dir="15900000" rotWithShape="0">
                    <a:srgbClr val="FF0066">
                      <a:alpha val="75000"/>
                    </a:srgbClr>
                  </a:outerShdw>
                </a:effectLst>
                <a:latin typeface="瀞ノグリッチ黒体 H1" pitchFamily="50" charset="-128"/>
                <a:ea typeface="瀞ノグリッチ黒体 H1" pitchFamily="50" charset="-128"/>
              </a:rPr>
              <a:t>PORTFOLIO</a:t>
            </a:r>
            <a:endParaRPr kumimoji="1" lang="ja-JP" altLang="en-US" sz="6400" dirty="0">
              <a:ln w="63500">
                <a:noFill/>
              </a:ln>
              <a:solidFill>
                <a:schemeClr val="bg1"/>
              </a:solidFill>
              <a:effectLst>
                <a:outerShdw blurRad="63500" dist="63500" dir="15900000" rotWithShape="0">
                  <a:srgbClr val="FF0066">
                    <a:alpha val="75000"/>
                  </a:srgbClr>
                </a:outerShdw>
              </a:effectLst>
              <a:latin typeface="瀞ノグリッチ黒体 H1" pitchFamily="50" charset="-128"/>
              <a:ea typeface="瀞ノグリッチ黒体 H1" pitchFamily="50" charset="-128"/>
            </a:endParaRPr>
          </a:p>
        </p:txBody>
      </p:sp>
    </p:spTree>
    <p:extLst>
      <p:ext uri="{BB962C8B-B14F-4D97-AF65-F5344CB8AC3E}">
        <p14:creationId xmlns:p14="http://schemas.microsoft.com/office/powerpoint/2010/main" val="169205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a:extLst>
              <a:ext uri="{FF2B5EF4-FFF2-40B4-BE49-F238E27FC236}">
                <a16:creationId xmlns:a16="http://schemas.microsoft.com/office/drawing/2014/main" id="{94922E6A-25B8-94AA-6ADC-B94613841A1B}"/>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 PROFILE -</a:t>
            </a:r>
          </a:p>
        </p:txBody>
      </p:sp>
      <p:sp>
        <p:nvSpPr>
          <p:cNvPr id="8" name="テキスト">
            <a:extLst>
              <a:ext uri="{FF2B5EF4-FFF2-40B4-BE49-F238E27FC236}">
                <a16:creationId xmlns:a16="http://schemas.microsoft.com/office/drawing/2014/main" id="{2F1A0608-2BD7-CDF5-B3FA-88190F07D223}"/>
              </a:ext>
            </a:extLst>
          </p:cNvPr>
          <p:cNvSpPr txBox="1"/>
          <p:nvPr/>
        </p:nvSpPr>
        <p:spPr>
          <a:xfrm>
            <a:off x="1955124" y="895362"/>
            <a:ext cx="1260000" cy="2250000"/>
          </a:xfrm>
          <a:prstGeom prst="rect">
            <a:avLst/>
          </a:prstGeom>
          <a:noFill/>
          <a:ln w="38100">
            <a:noFill/>
          </a:ln>
        </p:spPr>
        <p:txBody>
          <a:bodyPr wrap="square" rtlCol="0" anchor="ctr">
            <a:spAutoFit/>
          </a:bodyPr>
          <a:lstStyle/>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志望職種</a:t>
            </a: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氏　　　名：</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生年月日：</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趣　　　味：</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Gmail:</a:t>
            </a: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作品データ：</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9" name="テキスト">
            <a:extLst>
              <a:ext uri="{FF2B5EF4-FFF2-40B4-BE49-F238E27FC236}">
                <a16:creationId xmlns:a16="http://schemas.microsoft.com/office/drawing/2014/main" id="{CBA15FBA-9BB9-C21D-36A9-884C4B642E81}"/>
              </a:ext>
            </a:extLst>
          </p:cNvPr>
          <p:cNvSpPr txBox="1"/>
          <p:nvPr/>
        </p:nvSpPr>
        <p:spPr>
          <a:xfrm>
            <a:off x="3142800" y="900000"/>
            <a:ext cx="2448000" cy="2250616"/>
          </a:xfrm>
          <a:prstGeom prst="rect">
            <a:avLst/>
          </a:prstGeom>
          <a:noFill/>
          <a:ln w="38100">
            <a:noFill/>
          </a:ln>
        </p:spPr>
        <p:txBody>
          <a:bodyPr wrap="square" rtlCol="0" anchor="t">
            <a:spAutoFit/>
          </a:bodyPr>
          <a:lstStyle/>
          <a:p>
            <a:pPr>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クライアントエンジニア</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向山 陸登</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2002</a:t>
            </a: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a:t>
            </a: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6</a:t>
            </a: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月</a:t>
            </a: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25</a:t>
            </a: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日</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散歩 ・ アニメ鑑賞</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mukoyama2002@gmail.com</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hlinkClick r:id="rId2"/>
              </a:rPr>
              <a:t>https://bit.ly/4bG3913</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026" name="イメージ" descr="ペットと人の｢幸せな共生｣のために──ロイヤルカナンのリーダーシップとは | Business Insider Japan" hidden="1">
            <a:extLst>
              <a:ext uri="{FF2B5EF4-FFF2-40B4-BE49-F238E27FC236}">
                <a16:creationId xmlns:a16="http://schemas.microsoft.com/office/drawing/2014/main" id="{01E9D2B9-1BE6-6201-046B-0CB30877B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00" y="900000"/>
            <a:ext cx="3600000" cy="2401870"/>
          </a:xfrm>
          <a:prstGeom prst="rect">
            <a:avLst/>
          </a:prstGeom>
          <a:noFill/>
          <a:effectLst>
            <a:outerShdw blurRad="12700" dist="63500" dir="8100000" algn="tr" rotWithShape="0">
              <a:schemeClr val="bg1">
                <a:lumMod val="75000"/>
                <a:alpha val="50000"/>
              </a:schemeClr>
            </a:outerShdw>
          </a:effectLst>
          <a:extLst>
            <a:ext uri="{909E8E84-426E-40DD-AFC4-6F175D3DCCD1}">
              <a14:hiddenFill xmlns:a14="http://schemas.microsoft.com/office/drawing/2010/main">
                <a:solidFill>
                  <a:srgbClr val="FFFFFF"/>
                </a:solidFill>
              </a14:hiddenFill>
            </a:ext>
          </a:extLst>
        </p:spPr>
      </p:pic>
      <p:sp>
        <p:nvSpPr>
          <p:cNvPr id="28" name="テキスト">
            <a:extLst>
              <a:ext uri="{FF2B5EF4-FFF2-40B4-BE49-F238E27FC236}">
                <a16:creationId xmlns:a16="http://schemas.microsoft.com/office/drawing/2014/main" id="{1961796F-62AA-A18A-BB00-710D757A424D}"/>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-2-</a:t>
            </a:r>
            <a:endParaRPr kumimoji="1" lang="ja-JP" altLang="en-US" sz="1600" spc="300" dirty="0">
              <a:latin typeface="ＭＳ Ｐゴシック" panose="020B0600070205080204" pitchFamily="50" charset="-128"/>
              <a:ea typeface="ＭＳ Ｐゴシック" panose="020B0600070205080204" pitchFamily="50" charset="-128"/>
            </a:endParaRPr>
          </a:p>
        </p:txBody>
      </p:sp>
      <p:pic>
        <p:nvPicPr>
          <p:cNvPr id="4" name="図 3" descr="スーツを着た男性&#10;&#10;自動的に生成された説明">
            <a:extLst>
              <a:ext uri="{FF2B5EF4-FFF2-40B4-BE49-F238E27FC236}">
                <a16:creationId xmlns:a16="http://schemas.microsoft.com/office/drawing/2014/main" id="{04D350DF-AA8D-8FA7-A40F-FE5072D11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44" y="900000"/>
            <a:ext cx="1686031" cy="2248040"/>
          </a:xfrm>
          <a:prstGeom prst="rect">
            <a:avLst/>
          </a:prstGeom>
          <a:effectLst>
            <a:outerShdw dist="63500" dir="8100000" algn="tr" rotWithShape="0">
              <a:srgbClr val="66CCFF">
                <a:alpha val="50000"/>
              </a:srgbClr>
            </a:outerShdw>
          </a:effectLst>
        </p:spPr>
      </p:pic>
      <p:grpSp>
        <p:nvGrpSpPr>
          <p:cNvPr id="10" name="グループ化 9">
            <a:extLst>
              <a:ext uri="{FF2B5EF4-FFF2-40B4-BE49-F238E27FC236}">
                <a16:creationId xmlns:a16="http://schemas.microsoft.com/office/drawing/2014/main" id="{42D95E65-2116-145E-B9D8-5CFCD366CB43}"/>
              </a:ext>
            </a:extLst>
          </p:cNvPr>
          <p:cNvGrpSpPr/>
          <p:nvPr/>
        </p:nvGrpSpPr>
        <p:grpSpPr>
          <a:xfrm>
            <a:off x="5052001" y="3962518"/>
            <a:ext cx="3839999" cy="2160001"/>
            <a:chOff x="5052001" y="4359445"/>
            <a:chExt cx="3839999" cy="2160001"/>
          </a:xfrm>
        </p:grpSpPr>
        <p:pic>
          <p:nvPicPr>
            <p:cNvPr id="11" name="図 10">
              <a:extLst>
                <a:ext uri="{FF2B5EF4-FFF2-40B4-BE49-F238E27FC236}">
                  <a16:creationId xmlns:a16="http://schemas.microsoft.com/office/drawing/2014/main" id="{A9BBB094-32C7-77FF-F65F-6C034B1F69F8}"/>
                </a:ext>
              </a:extLst>
            </p:cNvPr>
            <p:cNvPicPr>
              <a:picLocks noChangeAspect="1"/>
            </p:cNvPicPr>
            <p:nvPr/>
          </p:nvPicPr>
          <p:blipFill rotWithShape="1">
            <a:blip r:embed="rId5"/>
            <a:srcRect t="4097"/>
            <a:stretch/>
          </p:blipFill>
          <p:spPr>
            <a:xfrm>
              <a:off x="6972000" y="4359445"/>
              <a:ext cx="1920000" cy="1080000"/>
            </a:xfrm>
            <a:prstGeom prst="rect">
              <a:avLst/>
            </a:prstGeom>
          </p:spPr>
        </p:pic>
        <p:pic>
          <p:nvPicPr>
            <p:cNvPr id="12" name="図 11" descr="写真, テーブル, カラフル, 異なる が含まれている画像&#10;&#10;自動的に生成された説明">
              <a:extLst>
                <a:ext uri="{FF2B5EF4-FFF2-40B4-BE49-F238E27FC236}">
                  <a16:creationId xmlns:a16="http://schemas.microsoft.com/office/drawing/2014/main" id="{DF34518B-4BC2-6116-1C3B-EFDB445B22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2000" y="5439446"/>
              <a:ext cx="1919999" cy="1080000"/>
            </a:xfrm>
            <a:prstGeom prst="rect">
              <a:avLst/>
            </a:prstGeom>
          </p:spPr>
        </p:pic>
        <p:pic>
          <p:nvPicPr>
            <p:cNvPr id="13" name="図 12" descr="草 が含まれている画像&#10;&#10;自動的に生成された説明">
              <a:extLst>
                <a:ext uri="{FF2B5EF4-FFF2-40B4-BE49-F238E27FC236}">
                  <a16:creationId xmlns:a16="http://schemas.microsoft.com/office/drawing/2014/main" id="{724931D6-6E89-5233-6FA1-BA9CB3822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2001" y="4361508"/>
              <a:ext cx="1919999" cy="1080000"/>
            </a:xfrm>
            <a:prstGeom prst="rect">
              <a:avLst/>
            </a:prstGeom>
          </p:spPr>
        </p:pic>
        <p:pic>
          <p:nvPicPr>
            <p:cNvPr id="15" name="図 14" descr="黒い背景に白い文字がある&#10;&#10;低い精度で自動的に生成された説明">
              <a:extLst>
                <a:ext uri="{FF2B5EF4-FFF2-40B4-BE49-F238E27FC236}">
                  <a16:creationId xmlns:a16="http://schemas.microsoft.com/office/drawing/2014/main" id="{D86A4B0C-FC4E-6578-ACBE-A3C585BB8F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2001" y="5439445"/>
              <a:ext cx="1919999" cy="1079999"/>
            </a:xfrm>
            <a:prstGeom prst="rect">
              <a:avLst/>
            </a:prstGeom>
          </p:spPr>
        </p:pic>
        <p:pic>
          <p:nvPicPr>
            <p:cNvPr id="6" name="図 5" descr="QR コード&#10;&#10;自動的に生成された説明">
              <a:extLst>
                <a:ext uri="{FF2B5EF4-FFF2-40B4-BE49-F238E27FC236}">
                  <a16:creationId xmlns:a16="http://schemas.microsoft.com/office/drawing/2014/main" id="{25AFEF36-D17A-3CF8-BB65-E0C21F0270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1999" y="5174360"/>
              <a:ext cx="540000" cy="540000"/>
            </a:xfrm>
            <a:prstGeom prst="rect">
              <a:avLst/>
            </a:prstGeom>
          </p:spPr>
        </p:pic>
      </p:grpSp>
      <p:sp>
        <p:nvSpPr>
          <p:cNvPr id="14" name="タイトル">
            <a:extLst>
              <a:ext uri="{FF2B5EF4-FFF2-40B4-BE49-F238E27FC236}">
                <a16:creationId xmlns:a16="http://schemas.microsoft.com/office/drawing/2014/main" id="{A14A5F4B-2C37-9594-0A61-309A34C22F47}"/>
              </a:ext>
            </a:extLst>
          </p:cNvPr>
          <p:cNvSpPr txBox="1"/>
          <p:nvPr/>
        </p:nvSpPr>
        <p:spPr>
          <a:xfrm>
            <a:off x="5652000" y="897424"/>
            <a:ext cx="36000" cy="2250616"/>
          </a:xfrm>
          <a:prstGeom prst="rect">
            <a:avLst/>
          </a:prstGeom>
          <a:solidFill>
            <a:schemeClr val="bg1">
              <a:lumMod val="85000"/>
            </a:schemeClr>
          </a:solidFill>
        </p:spPr>
        <p:txBody>
          <a:bodyPr wrap="square" rtlCol="0" anchor="ctr">
            <a:spAutoFit/>
          </a:bodyPr>
          <a:lstStyle/>
          <a:p>
            <a:pPr algn="ct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574B061E-A795-0B69-C687-8F8542A2110D}"/>
              </a:ext>
            </a:extLst>
          </p:cNvPr>
          <p:cNvSpPr txBox="1"/>
          <p:nvPr/>
        </p:nvSpPr>
        <p:spPr>
          <a:xfrm>
            <a:off x="261244" y="4140000"/>
            <a:ext cx="4698722" cy="1988045"/>
          </a:xfrm>
          <a:prstGeom prst="rect">
            <a:avLst/>
          </a:prstGeom>
          <a:noFill/>
          <a:ln w="38100">
            <a:noFill/>
          </a:ln>
        </p:spPr>
        <p:txBody>
          <a:bodyPr wrap="none" rtlCol="0" anchor="ctr">
            <a:spAutoFit/>
          </a:bodyPr>
          <a:lstStyle/>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2015/09</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初めてのプログラミングに触れる</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2018/04 - N</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高等学校 入学</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2018/04 –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バンタンゲームアカデミー 入学</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2021/03 – N</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高等学校 卒業</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2021/03 –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バンタンゲームアカデミー 卒業</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2021/04 – HAL</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東京 昼間部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年生課程 ゲーム</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年制学科 入学</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2024/02 – HAL</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東京 昼間部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年生課程 ゲーム</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年制学科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3</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 在学中</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8" name="テキスト">
            <a:extLst>
              <a:ext uri="{FF2B5EF4-FFF2-40B4-BE49-F238E27FC236}">
                <a16:creationId xmlns:a16="http://schemas.microsoft.com/office/drawing/2014/main" id="{10C8CEFA-42D7-EA98-7708-50F8E7319F8D}"/>
              </a:ext>
            </a:extLst>
          </p:cNvPr>
          <p:cNvSpPr txBox="1"/>
          <p:nvPr/>
        </p:nvSpPr>
        <p:spPr>
          <a:xfrm>
            <a:off x="5052001" y="3616974"/>
            <a:ext cx="3839997" cy="326051"/>
          </a:xfrm>
          <a:prstGeom prst="rect">
            <a:avLst/>
          </a:prstGeom>
          <a:noFill/>
          <a:ln w="38100">
            <a:noFill/>
          </a:ln>
        </p:spPr>
        <p:txBody>
          <a:bodyPr wrap="square" rtlCol="0" anchor="ctr">
            <a:spAutoFit/>
          </a:bodyPr>
          <a:lstStyle/>
          <a:p>
            <a:pPr algn="dist">
              <a:lnSpc>
                <a:spcPct val="150000"/>
              </a:lnSpc>
            </a:pPr>
            <a:r>
              <a:rPr kumimoji="1" lang="ja-JP" altLang="en-US" sz="1200" u="sng" dirty="0">
                <a:solidFill>
                  <a:schemeClr val="bg1">
                    <a:lumMod val="50000"/>
                  </a:schemeClr>
                </a:solidFill>
                <a:latin typeface="ＭＳ Ｐゴシック" panose="020B0600070205080204" pitchFamily="50" charset="-128"/>
                <a:ea typeface="ＭＳ Ｐゴシック" panose="020B0600070205080204" pitchFamily="50" charset="-128"/>
              </a:rPr>
              <a:t>作品データは</a:t>
            </a:r>
            <a:r>
              <a:rPr kumimoji="1" lang="en-US" altLang="ja-JP" sz="1200" u="sng" dirty="0">
                <a:solidFill>
                  <a:schemeClr val="bg1">
                    <a:lumMod val="50000"/>
                  </a:schemeClr>
                </a:solidFill>
                <a:latin typeface="ＭＳ Ｐゴシック" panose="020B0600070205080204" pitchFamily="50" charset="-128"/>
                <a:ea typeface="ＭＳ Ｐゴシック" panose="020B0600070205080204" pitchFamily="50" charset="-128"/>
              </a:rPr>
              <a:t>QR</a:t>
            </a:r>
            <a:r>
              <a:rPr kumimoji="1" lang="ja-JP" altLang="en-US" sz="1200" u="sng" dirty="0">
                <a:solidFill>
                  <a:schemeClr val="bg1">
                    <a:lumMod val="50000"/>
                  </a:schemeClr>
                </a:solidFill>
                <a:latin typeface="ＭＳ Ｐゴシック" panose="020B0600070205080204" pitchFamily="50" charset="-128"/>
                <a:ea typeface="ＭＳ Ｐゴシック" panose="020B0600070205080204" pitchFamily="50" charset="-128"/>
              </a:rPr>
              <a:t>コードからも観覧できます</a:t>
            </a:r>
            <a:endParaRPr kumimoji="1" lang="en-US" altLang="ja-JP" sz="1200" u="sng"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9" name="テキスト">
            <a:extLst>
              <a:ext uri="{FF2B5EF4-FFF2-40B4-BE49-F238E27FC236}">
                <a16:creationId xmlns:a16="http://schemas.microsoft.com/office/drawing/2014/main" id="{270A5512-030C-A67A-C181-0BC5BC8A1B40}"/>
              </a:ext>
            </a:extLst>
          </p:cNvPr>
          <p:cNvSpPr txBox="1"/>
          <p:nvPr/>
        </p:nvSpPr>
        <p:spPr>
          <a:xfrm>
            <a:off x="1778326" y="3616974"/>
            <a:ext cx="832279" cy="365036"/>
          </a:xfrm>
          <a:prstGeom prst="rect">
            <a:avLst/>
          </a:prstGeom>
          <a:noFill/>
          <a:ln w="38100">
            <a:noFill/>
          </a:ln>
        </p:spPr>
        <p:txBody>
          <a:bodyPr wrap="none" rtlCol="0" anchor="ctr">
            <a:spAutoFit/>
          </a:bodyPr>
          <a:lstStyle/>
          <a:p>
            <a:pP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経歴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cxnSp>
        <p:nvCxnSpPr>
          <p:cNvPr id="21" name="直線コネクタ 20">
            <a:extLst>
              <a:ext uri="{FF2B5EF4-FFF2-40B4-BE49-F238E27FC236}">
                <a16:creationId xmlns:a16="http://schemas.microsoft.com/office/drawing/2014/main" id="{84005146-D46E-5E8F-F33F-CEE67E1F325B}"/>
              </a:ext>
            </a:extLst>
          </p:cNvPr>
          <p:cNvCxnSpPr>
            <a:cxnSpLocks/>
          </p:cNvCxnSpPr>
          <p:nvPr/>
        </p:nvCxnSpPr>
        <p:spPr>
          <a:xfrm>
            <a:off x="5052001" y="5042518"/>
            <a:ext cx="16499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4CE2023-2F46-E3C8-E21D-33BEB09DB909}"/>
              </a:ext>
            </a:extLst>
          </p:cNvPr>
          <p:cNvCxnSpPr>
            <a:cxnSpLocks/>
          </p:cNvCxnSpPr>
          <p:nvPr/>
        </p:nvCxnSpPr>
        <p:spPr>
          <a:xfrm>
            <a:off x="7226762" y="5042518"/>
            <a:ext cx="1665236"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C70963A-F7DA-70A2-ED01-3F411FA493D5}"/>
              </a:ext>
            </a:extLst>
          </p:cNvPr>
          <p:cNvCxnSpPr>
            <a:cxnSpLocks/>
          </p:cNvCxnSpPr>
          <p:nvPr/>
        </p:nvCxnSpPr>
        <p:spPr>
          <a:xfrm flipV="1">
            <a:off x="6976822" y="3962518"/>
            <a:ext cx="0" cy="814915"/>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41E787C-59A9-B116-C96E-ECC58CEA4E11}"/>
              </a:ext>
            </a:extLst>
          </p:cNvPr>
          <p:cNvCxnSpPr>
            <a:cxnSpLocks/>
          </p:cNvCxnSpPr>
          <p:nvPr/>
        </p:nvCxnSpPr>
        <p:spPr>
          <a:xfrm flipV="1">
            <a:off x="6986189" y="5317433"/>
            <a:ext cx="0" cy="814915"/>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テキスト">
            <a:extLst>
              <a:ext uri="{FF2B5EF4-FFF2-40B4-BE49-F238E27FC236}">
                <a16:creationId xmlns:a16="http://schemas.microsoft.com/office/drawing/2014/main" id="{6105948D-F9F7-3623-A734-46044CB4E711}"/>
              </a:ext>
            </a:extLst>
          </p:cNvPr>
          <p:cNvSpPr txBox="1"/>
          <p:nvPr/>
        </p:nvSpPr>
        <p:spPr>
          <a:xfrm>
            <a:off x="5724001" y="900000"/>
            <a:ext cx="3167998" cy="365036"/>
          </a:xfrm>
          <a:prstGeom prst="rect">
            <a:avLst/>
          </a:prstGeom>
          <a:noFill/>
          <a:ln w="38100">
            <a:noFill/>
          </a:ln>
        </p:spPr>
        <p:txBody>
          <a:bodyPr wrap="square" rtlCol="0" anchor="ctr">
            <a:spAutoFit/>
          </a:bodyPr>
          <a:lstStyle/>
          <a:p>
            <a:pPr algn="ct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資格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32" name="テキスト">
            <a:extLst>
              <a:ext uri="{FF2B5EF4-FFF2-40B4-BE49-F238E27FC236}">
                <a16:creationId xmlns:a16="http://schemas.microsoft.com/office/drawing/2014/main" id="{010EF9E0-361D-E4A6-A580-7E222862523F}"/>
              </a:ext>
            </a:extLst>
          </p:cNvPr>
          <p:cNvSpPr txBox="1"/>
          <p:nvPr/>
        </p:nvSpPr>
        <p:spPr>
          <a:xfrm>
            <a:off x="5724000" y="1368000"/>
            <a:ext cx="3233205" cy="1157048"/>
          </a:xfrm>
          <a:prstGeom prst="rect">
            <a:avLst/>
          </a:prstGeom>
          <a:noFill/>
          <a:ln w="38100">
            <a:noFill/>
          </a:ln>
        </p:spPr>
        <p:txBody>
          <a:bodyPr wrap="square" rtlCol="0" anchor="ctr">
            <a:spAutoFit/>
          </a:bodyPr>
          <a:lstStyle/>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2018/12</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マルチメディア検定 ベーシック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2021/12</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CG</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エンジニア検定 ベーシック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2022/07</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情報処理活用能力検定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級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2023/08 -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基本情報技術者試験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02519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C3C59-AF44-8193-8A1B-D06F17E5A409}"/>
            </a:ext>
          </a:extLst>
        </p:cNvPr>
        <p:cNvGrpSpPr/>
        <p:nvPr/>
      </p:nvGrpSpPr>
      <p:grpSpPr>
        <a:xfrm>
          <a:off x="0" y="0"/>
          <a:ext cx="0" cy="0"/>
          <a:chOff x="0" y="0"/>
          <a:chExt cx="0" cy="0"/>
        </a:xfrm>
      </p:grpSpPr>
      <p:sp>
        <p:nvSpPr>
          <p:cNvPr id="3" name="タイトル">
            <a:extLst>
              <a:ext uri="{FF2B5EF4-FFF2-40B4-BE49-F238E27FC236}">
                <a16:creationId xmlns:a16="http://schemas.microsoft.com/office/drawing/2014/main" id="{7208FCD5-D494-05DD-28FB-460E8555B114}"/>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 PROFILE -</a:t>
            </a:r>
          </a:p>
        </p:txBody>
      </p:sp>
      <p:pic>
        <p:nvPicPr>
          <p:cNvPr id="1026" name="イメージ" descr="ペットと人の｢幸せな共生｣のために──ロイヤルカナンのリーダーシップとは | Business Insider Japan" hidden="1">
            <a:extLst>
              <a:ext uri="{FF2B5EF4-FFF2-40B4-BE49-F238E27FC236}">
                <a16:creationId xmlns:a16="http://schemas.microsoft.com/office/drawing/2014/main" id="{2AACDCD9-EB79-DDBB-03CF-6A7686E11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00" y="900000"/>
            <a:ext cx="3600000" cy="2401870"/>
          </a:xfrm>
          <a:prstGeom prst="rect">
            <a:avLst/>
          </a:prstGeom>
          <a:noFill/>
          <a:effectLst>
            <a:outerShdw blurRad="12700" dist="63500" dir="8100000" algn="tr" rotWithShape="0">
              <a:schemeClr val="bg1">
                <a:lumMod val="75000"/>
                <a:alpha val="50000"/>
              </a:schemeClr>
            </a:outerShdw>
          </a:effectLst>
          <a:extLst>
            <a:ext uri="{909E8E84-426E-40DD-AFC4-6F175D3DCCD1}">
              <a14:hiddenFill xmlns:a14="http://schemas.microsoft.com/office/drawing/2010/main">
                <a:solidFill>
                  <a:srgbClr val="FFFFFF"/>
                </a:solidFill>
              </a14:hiddenFill>
            </a:ext>
          </a:extLst>
        </p:spPr>
      </p:pic>
      <p:sp>
        <p:nvSpPr>
          <p:cNvPr id="28" name="テキスト">
            <a:extLst>
              <a:ext uri="{FF2B5EF4-FFF2-40B4-BE49-F238E27FC236}">
                <a16:creationId xmlns:a16="http://schemas.microsoft.com/office/drawing/2014/main" id="{116348A6-6DB9-5BB7-D1B0-74825E7A655B}"/>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-3-</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39E7B37E-7F6E-8EE0-0C50-961201A05A65}"/>
              </a:ext>
            </a:extLst>
          </p:cNvPr>
          <p:cNvSpPr txBox="1"/>
          <p:nvPr/>
        </p:nvSpPr>
        <p:spPr>
          <a:xfrm>
            <a:off x="3418489" y="936000"/>
            <a:ext cx="2307042" cy="403957"/>
          </a:xfrm>
          <a:prstGeom prst="rect">
            <a:avLst/>
          </a:prstGeom>
          <a:noFill/>
          <a:ln w="38100">
            <a:noFill/>
          </a:ln>
        </p:spPr>
        <p:txBody>
          <a:bodyPr wrap="none" rtlCol="0" anchor="ctr">
            <a:spAutoFit/>
          </a:bodyPr>
          <a:lstStyle/>
          <a:p>
            <a:pPr algn="ctr">
              <a:lnSpc>
                <a:spcPct val="150000"/>
              </a:lnSpc>
            </a:pPr>
            <a:r>
              <a:rPr kumimoji="1" lang="en-US" altLang="ja-JP"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 言語・ツール 習熟度 </a:t>
            </a:r>
            <a:r>
              <a:rPr kumimoji="1" lang="en-US" altLang="ja-JP"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grpSp>
        <p:nvGrpSpPr>
          <p:cNvPr id="1163" name="グループ化 1162">
            <a:extLst>
              <a:ext uri="{FF2B5EF4-FFF2-40B4-BE49-F238E27FC236}">
                <a16:creationId xmlns:a16="http://schemas.microsoft.com/office/drawing/2014/main" id="{00C9723D-2732-C104-6EE1-97C5377C42C8}"/>
              </a:ext>
            </a:extLst>
          </p:cNvPr>
          <p:cNvGrpSpPr/>
          <p:nvPr/>
        </p:nvGrpSpPr>
        <p:grpSpPr>
          <a:xfrm>
            <a:off x="1728000" y="1548000"/>
            <a:ext cx="1729256" cy="1511952"/>
            <a:chOff x="1800000" y="1548000"/>
            <a:chExt cx="1729256" cy="1511952"/>
          </a:xfrm>
        </p:grpSpPr>
        <p:sp>
          <p:nvSpPr>
            <p:cNvPr id="9" name="テキスト">
              <a:extLst>
                <a:ext uri="{FF2B5EF4-FFF2-40B4-BE49-F238E27FC236}">
                  <a16:creationId xmlns:a16="http://schemas.microsoft.com/office/drawing/2014/main" id="{74450CAB-7DC4-B3AD-4820-F8954B8E2AE1}"/>
                </a:ext>
              </a:extLst>
            </p:cNvPr>
            <p:cNvSpPr txBox="1"/>
            <p:nvPr/>
          </p:nvSpPr>
          <p:spPr>
            <a:xfrm>
              <a:off x="1800000" y="1548000"/>
              <a:ext cx="660758" cy="1511952"/>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HLSL</a:t>
              </a:r>
            </a:p>
          </p:txBody>
        </p:sp>
        <p:sp>
          <p:nvSpPr>
            <p:cNvPr id="22" name="平行四辺形 21">
              <a:extLst>
                <a:ext uri="{FF2B5EF4-FFF2-40B4-BE49-F238E27FC236}">
                  <a16:creationId xmlns:a16="http://schemas.microsoft.com/office/drawing/2014/main" id="{A1917551-9BBE-9511-F9EB-72374FE43106}"/>
                </a:ext>
              </a:extLst>
            </p:cNvPr>
            <p:cNvSpPr/>
            <p:nvPr/>
          </p:nvSpPr>
          <p:spPr>
            <a:xfrm>
              <a:off x="2449256" y="172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a:extLst>
                <a:ext uri="{FF2B5EF4-FFF2-40B4-BE49-F238E27FC236}">
                  <a16:creationId xmlns:a16="http://schemas.microsoft.com/office/drawing/2014/main" id="{901021D1-5DC8-8D34-3611-EFE8E00CF31C}"/>
                </a:ext>
              </a:extLst>
            </p:cNvPr>
            <p:cNvSpPr/>
            <p:nvPr/>
          </p:nvSpPr>
          <p:spPr>
            <a:xfrm>
              <a:off x="2665256" y="172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平行四辺形 23">
              <a:extLst>
                <a:ext uri="{FF2B5EF4-FFF2-40B4-BE49-F238E27FC236}">
                  <a16:creationId xmlns:a16="http://schemas.microsoft.com/office/drawing/2014/main" id="{8027EBE3-0060-BCCE-ADDD-95C4AC9B632F}"/>
                </a:ext>
              </a:extLst>
            </p:cNvPr>
            <p:cNvSpPr/>
            <p:nvPr/>
          </p:nvSpPr>
          <p:spPr>
            <a:xfrm>
              <a:off x="2881256" y="172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平行四辺形 24">
              <a:extLst>
                <a:ext uri="{FF2B5EF4-FFF2-40B4-BE49-F238E27FC236}">
                  <a16:creationId xmlns:a16="http://schemas.microsoft.com/office/drawing/2014/main" id="{F4C3CDE7-E5A0-216D-9A08-0B3F601052BF}"/>
                </a:ext>
              </a:extLst>
            </p:cNvPr>
            <p:cNvSpPr/>
            <p:nvPr/>
          </p:nvSpPr>
          <p:spPr>
            <a:xfrm>
              <a:off x="3097256" y="172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平行四辺形 25">
              <a:extLst>
                <a:ext uri="{FF2B5EF4-FFF2-40B4-BE49-F238E27FC236}">
                  <a16:creationId xmlns:a16="http://schemas.microsoft.com/office/drawing/2014/main" id="{0665415E-E6BE-4310-AD54-A90B99427747}"/>
                </a:ext>
              </a:extLst>
            </p:cNvPr>
            <p:cNvSpPr/>
            <p:nvPr/>
          </p:nvSpPr>
          <p:spPr>
            <a:xfrm>
              <a:off x="3313256" y="172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平行四辺形 26">
              <a:extLst>
                <a:ext uri="{FF2B5EF4-FFF2-40B4-BE49-F238E27FC236}">
                  <a16:creationId xmlns:a16="http://schemas.microsoft.com/office/drawing/2014/main" id="{96E1CC64-960C-182E-C969-CD84CFF86C69}"/>
                </a:ext>
              </a:extLst>
            </p:cNvPr>
            <p:cNvSpPr/>
            <p:nvPr/>
          </p:nvSpPr>
          <p:spPr>
            <a:xfrm>
              <a:off x="2449256" y="244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平行四辺形 28">
              <a:extLst>
                <a:ext uri="{FF2B5EF4-FFF2-40B4-BE49-F238E27FC236}">
                  <a16:creationId xmlns:a16="http://schemas.microsoft.com/office/drawing/2014/main" id="{2696F52B-C0AE-A4C0-6A40-931C4A984014}"/>
                </a:ext>
              </a:extLst>
            </p:cNvPr>
            <p:cNvSpPr/>
            <p:nvPr/>
          </p:nvSpPr>
          <p:spPr>
            <a:xfrm>
              <a:off x="2665256" y="244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652521ED-CA50-FC88-1A78-B23E79C05AD6}"/>
                </a:ext>
              </a:extLst>
            </p:cNvPr>
            <p:cNvSpPr/>
            <p:nvPr/>
          </p:nvSpPr>
          <p:spPr>
            <a:xfrm>
              <a:off x="2881256" y="244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平行四辺形 30">
              <a:extLst>
                <a:ext uri="{FF2B5EF4-FFF2-40B4-BE49-F238E27FC236}">
                  <a16:creationId xmlns:a16="http://schemas.microsoft.com/office/drawing/2014/main" id="{204B167B-E91B-70EC-C22B-D92FA552673C}"/>
                </a:ext>
              </a:extLst>
            </p:cNvPr>
            <p:cNvSpPr/>
            <p:nvPr/>
          </p:nvSpPr>
          <p:spPr>
            <a:xfrm>
              <a:off x="3097256" y="244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平行四辺形 31">
              <a:extLst>
                <a:ext uri="{FF2B5EF4-FFF2-40B4-BE49-F238E27FC236}">
                  <a16:creationId xmlns:a16="http://schemas.microsoft.com/office/drawing/2014/main" id="{C0B3CF1C-E581-72B4-DBFD-224F703CA053}"/>
                </a:ext>
              </a:extLst>
            </p:cNvPr>
            <p:cNvSpPr/>
            <p:nvPr/>
          </p:nvSpPr>
          <p:spPr>
            <a:xfrm>
              <a:off x="3313256" y="244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C74E4B47-C959-29F8-9E33-ACCEE9E190DC}"/>
                </a:ext>
              </a:extLst>
            </p:cNvPr>
            <p:cNvSpPr/>
            <p:nvPr/>
          </p:nvSpPr>
          <p:spPr>
            <a:xfrm>
              <a:off x="2449256" y="208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平行四辺形 33">
              <a:extLst>
                <a:ext uri="{FF2B5EF4-FFF2-40B4-BE49-F238E27FC236}">
                  <a16:creationId xmlns:a16="http://schemas.microsoft.com/office/drawing/2014/main" id="{46C889F8-F664-0AED-497C-3EB49FA67FA9}"/>
                </a:ext>
              </a:extLst>
            </p:cNvPr>
            <p:cNvSpPr/>
            <p:nvPr/>
          </p:nvSpPr>
          <p:spPr>
            <a:xfrm>
              <a:off x="2665256" y="208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5" name="平行四辺形 34">
              <a:extLst>
                <a:ext uri="{FF2B5EF4-FFF2-40B4-BE49-F238E27FC236}">
                  <a16:creationId xmlns:a16="http://schemas.microsoft.com/office/drawing/2014/main" id="{7CA2A770-2016-64EE-3620-566DAD20016A}"/>
                </a:ext>
              </a:extLst>
            </p:cNvPr>
            <p:cNvSpPr/>
            <p:nvPr/>
          </p:nvSpPr>
          <p:spPr>
            <a:xfrm>
              <a:off x="2881256" y="208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AABFB733-126F-B9E4-E58A-24C77FA381B3}"/>
                </a:ext>
              </a:extLst>
            </p:cNvPr>
            <p:cNvSpPr/>
            <p:nvPr/>
          </p:nvSpPr>
          <p:spPr>
            <a:xfrm>
              <a:off x="3097256" y="208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平行四辺形 37">
              <a:extLst>
                <a:ext uri="{FF2B5EF4-FFF2-40B4-BE49-F238E27FC236}">
                  <a16:creationId xmlns:a16="http://schemas.microsoft.com/office/drawing/2014/main" id="{371FB720-FE8A-9908-396A-77E8D88A9A14}"/>
                </a:ext>
              </a:extLst>
            </p:cNvPr>
            <p:cNvSpPr/>
            <p:nvPr/>
          </p:nvSpPr>
          <p:spPr>
            <a:xfrm>
              <a:off x="3313256" y="208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平行四辺形 38">
              <a:extLst>
                <a:ext uri="{FF2B5EF4-FFF2-40B4-BE49-F238E27FC236}">
                  <a16:creationId xmlns:a16="http://schemas.microsoft.com/office/drawing/2014/main" id="{581E631C-1A31-F867-763B-B3B53DE8478E}"/>
                </a:ext>
              </a:extLst>
            </p:cNvPr>
            <p:cNvSpPr/>
            <p:nvPr/>
          </p:nvSpPr>
          <p:spPr>
            <a:xfrm>
              <a:off x="2448000" y="280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平行四辺形 39">
              <a:extLst>
                <a:ext uri="{FF2B5EF4-FFF2-40B4-BE49-F238E27FC236}">
                  <a16:creationId xmlns:a16="http://schemas.microsoft.com/office/drawing/2014/main" id="{43D6AA0B-767D-9CC9-A460-31E44B0D7495}"/>
                </a:ext>
              </a:extLst>
            </p:cNvPr>
            <p:cNvSpPr/>
            <p:nvPr/>
          </p:nvSpPr>
          <p:spPr>
            <a:xfrm>
              <a:off x="2664000" y="2807113"/>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74162484-3EB6-B569-B135-121389639D79}"/>
                </a:ext>
              </a:extLst>
            </p:cNvPr>
            <p:cNvSpPr/>
            <p:nvPr/>
          </p:nvSpPr>
          <p:spPr>
            <a:xfrm>
              <a:off x="2880000" y="280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平行四辺形 41">
              <a:extLst>
                <a:ext uri="{FF2B5EF4-FFF2-40B4-BE49-F238E27FC236}">
                  <a16:creationId xmlns:a16="http://schemas.microsoft.com/office/drawing/2014/main" id="{FA4B55DC-365F-6FFE-5B3A-07A711586CCA}"/>
                </a:ext>
              </a:extLst>
            </p:cNvPr>
            <p:cNvSpPr/>
            <p:nvPr/>
          </p:nvSpPr>
          <p:spPr>
            <a:xfrm>
              <a:off x="3096000" y="280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平行四辺形 42">
              <a:extLst>
                <a:ext uri="{FF2B5EF4-FFF2-40B4-BE49-F238E27FC236}">
                  <a16:creationId xmlns:a16="http://schemas.microsoft.com/office/drawing/2014/main" id="{789E1B86-740D-1C29-2F56-68C65B6B8D8B}"/>
                </a:ext>
              </a:extLst>
            </p:cNvPr>
            <p:cNvSpPr/>
            <p:nvPr/>
          </p:nvSpPr>
          <p:spPr>
            <a:xfrm>
              <a:off x="3312000" y="280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4" name="グループ化 1163">
            <a:extLst>
              <a:ext uri="{FF2B5EF4-FFF2-40B4-BE49-F238E27FC236}">
                <a16:creationId xmlns:a16="http://schemas.microsoft.com/office/drawing/2014/main" id="{13FDEAC4-C033-8709-83AF-B86A850A955A}"/>
              </a:ext>
            </a:extLst>
          </p:cNvPr>
          <p:cNvGrpSpPr/>
          <p:nvPr/>
        </p:nvGrpSpPr>
        <p:grpSpPr>
          <a:xfrm>
            <a:off x="3833512" y="1548000"/>
            <a:ext cx="2339719" cy="1511952"/>
            <a:chOff x="3780000" y="1548000"/>
            <a:chExt cx="2339719" cy="1511952"/>
          </a:xfrm>
        </p:grpSpPr>
        <p:sp>
          <p:nvSpPr>
            <p:cNvPr id="45" name="テキスト">
              <a:extLst>
                <a:ext uri="{FF2B5EF4-FFF2-40B4-BE49-F238E27FC236}">
                  <a16:creationId xmlns:a16="http://schemas.microsoft.com/office/drawing/2014/main" id="{2C387EA7-1ABB-B9CF-BF70-7B89039529CC}"/>
                </a:ext>
              </a:extLst>
            </p:cNvPr>
            <p:cNvSpPr txBox="1"/>
            <p:nvPr/>
          </p:nvSpPr>
          <p:spPr>
            <a:xfrm>
              <a:off x="3780000" y="1548000"/>
              <a:ext cx="1297150" cy="1511952"/>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DirectX</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a:t>
              </a:r>
            </a:p>
            <a:p>
              <a:pPr>
                <a:lnSpc>
                  <a:spcPct val="150000"/>
                </a:lnSpc>
              </a:pPr>
              <a:r>
                <a:rPr kumimoji="1" lang="en-US" altLang="ja-JP" sz="16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UnrealEngine</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6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46" name="平行四辺形 45">
              <a:extLst>
                <a:ext uri="{FF2B5EF4-FFF2-40B4-BE49-F238E27FC236}">
                  <a16:creationId xmlns:a16="http://schemas.microsoft.com/office/drawing/2014/main" id="{B75865B2-A683-5EA7-A00E-6A6B8BA3062B}"/>
                </a:ext>
              </a:extLst>
            </p:cNvPr>
            <p:cNvSpPr/>
            <p:nvPr/>
          </p:nvSpPr>
          <p:spPr>
            <a:xfrm>
              <a:off x="5040000" y="172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平行四辺形 46">
              <a:extLst>
                <a:ext uri="{FF2B5EF4-FFF2-40B4-BE49-F238E27FC236}">
                  <a16:creationId xmlns:a16="http://schemas.microsoft.com/office/drawing/2014/main" id="{9454A52B-41F8-210A-84A4-A8712C67200A}"/>
                </a:ext>
              </a:extLst>
            </p:cNvPr>
            <p:cNvSpPr/>
            <p:nvPr/>
          </p:nvSpPr>
          <p:spPr>
            <a:xfrm>
              <a:off x="5256000" y="172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平行四辺形 47">
              <a:extLst>
                <a:ext uri="{FF2B5EF4-FFF2-40B4-BE49-F238E27FC236}">
                  <a16:creationId xmlns:a16="http://schemas.microsoft.com/office/drawing/2014/main" id="{C5E0137D-218B-39EE-1287-4C993E74FC78}"/>
                </a:ext>
              </a:extLst>
            </p:cNvPr>
            <p:cNvSpPr/>
            <p:nvPr/>
          </p:nvSpPr>
          <p:spPr>
            <a:xfrm>
              <a:off x="5472000" y="172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平行四辺形 48">
              <a:extLst>
                <a:ext uri="{FF2B5EF4-FFF2-40B4-BE49-F238E27FC236}">
                  <a16:creationId xmlns:a16="http://schemas.microsoft.com/office/drawing/2014/main" id="{160EF314-0738-9689-2048-8E34FF63AA2E}"/>
                </a:ext>
              </a:extLst>
            </p:cNvPr>
            <p:cNvSpPr/>
            <p:nvPr/>
          </p:nvSpPr>
          <p:spPr>
            <a:xfrm>
              <a:off x="5688000" y="172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平行四辺形 49">
              <a:extLst>
                <a:ext uri="{FF2B5EF4-FFF2-40B4-BE49-F238E27FC236}">
                  <a16:creationId xmlns:a16="http://schemas.microsoft.com/office/drawing/2014/main" id="{77F7053E-25BA-3B23-B9B3-050A69AA4FE1}"/>
                </a:ext>
              </a:extLst>
            </p:cNvPr>
            <p:cNvSpPr/>
            <p:nvPr/>
          </p:nvSpPr>
          <p:spPr>
            <a:xfrm>
              <a:off x="5903719" y="172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平行四辺形 50">
              <a:extLst>
                <a:ext uri="{FF2B5EF4-FFF2-40B4-BE49-F238E27FC236}">
                  <a16:creationId xmlns:a16="http://schemas.microsoft.com/office/drawing/2014/main" id="{F32C83D0-39F1-AB7A-44F8-FA5972AC7C5F}"/>
                </a:ext>
              </a:extLst>
            </p:cNvPr>
            <p:cNvSpPr/>
            <p:nvPr/>
          </p:nvSpPr>
          <p:spPr>
            <a:xfrm>
              <a:off x="5040000" y="244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平行四辺形 51">
              <a:extLst>
                <a:ext uri="{FF2B5EF4-FFF2-40B4-BE49-F238E27FC236}">
                  <a16:creationId xmlns:a16="http://schemas.microsoft.com/office/drawing/2014/main" id="{03E365ED-80D5-7909-F4A1-A76472B0AC9B}"/>
                </a:ext>
              </a:extLst>
            </p:cNvPr>
            <p:cNvSpPr/>
            <p:nvPr/>
          </p:nvSpPr>
          <p:spPr>
            <a:xfrm>
              <a:off x="5256000" y="244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平行四辺形 52">
              <a:extLst>
                <a:ext uri="{FF2B5EF4-FFF2-40B4-BE49-F238E27FC236}">
                  <a16:creationId xmlns:a16="http://schemas.microsoft.com/office/drawing/2014/main" id="{5AEDD843-7E33-12C1-84B8-019C26BE38C6}"/>
                </a:ext>
              </a:extLst>
            </p:cNvPr>
            <p:cNvSpPr/>
            <p:nvPr/>
          </p:nvSpPr>
          <p:spPr>
            <a:xfrm>
              <a:off x="5472000" y="244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平行四辺形 53">
              <a:extLst>
                <a:ext uri="{FF2B5EF4-FFF2-40B4-BE49-F238E27FC236}">
                  <a16:creationId xmlns:a16="http://schemas.microsoft.com/office/drawing/2014/main" id="{CE4EDD6A-356B-9CBC-C2D8-DD8C4C671A4A}"/>
                </a:ext>
              </a:extLst>
            </p:cNvPr>
            <p:cNvSpPr/>
            <p:nvPr/>
          </p:nvSpPr>
          <p:spPr>
            <a:xfrm>
              <a:off x="5688000" y="244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平行四辺形 54">
              <a:extLst>
                <a:ext uri="{FF2B5EF4-FFF2-40B4-BE49-F238E27FC236}">
                  <a16:creationId xmlns:a16="http://schemas.microsoft.com/office/drawing/2014/main" id="{3C2D1CB9-22DF-2D4B-E6F6-5E238EED23AC}"/>
                </a:ext>
              </a:extLst>
            </p:cNvPr>
            <p:cNvSpPr/>
            <p:nvPr/>
          </p:nvSpPr>
          <p:spPr>
            <a:xfrm>
              <a:off x="5903719" y="244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平行四辺形 55">
              <a:extLst>
                <a:ext uri="{FF2B5EF4-FFF2-40B4-BE49-F238E27FC236}">
                  <a16:creationId xmlns:a16="http://schemas.microsoft.com/office/drawing/2014/main" id="{C9443948-00FB-63E4-28FC-45F28B39EE88}"/>
                </a:ext>
              </a:extLst>
            </p:cNvPr>
            <p:cNvSpPr/>
            <p:nvPr/>
          </p:nvSpPr>
          <p:spPr>
            <a:xfrm>
              <a:off x="5040000" y="208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平行四辺形 56">
              <a:extLst>
                <a:ext uri="{FF2B5EF4-FFF2-40B4-BE49-F238E27FC236}">
                  <a16:creationId xmlns:a16="http://schemas.microsoft.com/office/drawing/2014/main" id="{A1EFF443-2150-03E5-F61D-70E9C29BAFF4}"/>
                </a:ext>
              </a:extLst>
            </p:cNvPr>
            <p:cNvSpPr/>
            <p:nvPr/>
          </p:nvSpPr>
          <p:spPr>
            <a:xfrm>
              <a:off x="5256000" y="208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58" name="平行四辺形 57">
              <a:extLst>
                <a:ext uri="{FF2B5EF4-FFF2-40B4-BE49-F238E27FC236}">
                  <a16:creationId xmlns:a16="http://schemas.microsoft.com/office/drawing/2014/main" id="{8025A104-E09B-73ED-0FB4-435CA999AEF0}"/>
                </a:ext>
              </a:extLst>
            </p:cNvPr>
            <p:cNvSpPr/>
            <p:nvPr/>
          </p:nvSpPr>
          <p:spPr>
            <a:xfrm>
              <a:off x="5472000" y="208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平行四辺形 58">
              <a:extLst>
                <a:ext uri="{FF2B5EF4-FFF2-40B4-BE49-F238E27FC236}">
                  <a16:creationId xmlns:a16="http://schemas.microsoft.com/office/drawing/2014/main" id="{17FFBB03-9B9E-1777-1CC8-B642B7F08BFF}"/>
                </a:ext>
              </a:extLst>
            </p:cNvPr>
            <p:cNvSpPr/>
            <p:nvPr/>
          </p:nvSpPr>
          <p:spPr>
            <a:xfrm>
              <a:off x="5688000" y="208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平行四辺形 59">
              <a:extLst>
                <a:ext uri="{FF2B5EF4-FFF2-40B4-BE49-F238E27FC236}">
                  <a16:creationId xmlns:a16="http://schemas.microsoft.com/office/drawing/2014/main" id="{D14808E2-2CD6-111B-45AC-CA6CCA6F3BD5}"/>
                </a:ext>
              </a:extLst>
            </p:cNvPr>
            <p:cNvSpPr/>
            <p:nvPr/>
          </p:nvSpPr>
          <p:spPr>
            <a:xfrm>
              <a:off x="5903719" y="208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平行四辺形 60">
              <a:extLst>
                <a:ext uri="{FF2B5EF4-FFF2-40B4-BE49-F238E27FC236}">
                  <a16:creationId xmlns:a16="http://schemas.microsoft.com/office/drawing/2014/main" id="{93F045C0-5E39-20A0-8EAF-79EE93C6A13E}"/>
                </a:ext>
              </a:extLst>
            </p:cNvPr>
            <p:cNvSpPr/>
            <p:nvPr/>
          </p:nvSpPr>
          <p:spPr>
            <a:xfrm>
              <a:off x="5040000" y="280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平行四辺形 61">
              <a:extLst>
                <a:ext uri="{FF2B5EF4-FFF2-40B4-BE49-F238E27FC236}">
                  <a16:creationId xmlns:a16="http://schemas.microsoft.com/office/drawing/2014/main" id="{E39B52D3-4BAA-9720-85FA-1F5EC7BBD576}"/>
                </a:ext>
              </a:extLst>
            </p:cNvPr>
            <p:cNvSpPr/>
            <p:nvPr/>
          </p:nvSpPr>
          <p:spPr>
            <a:xfrm>
              <a:off x="5256000" y="280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平行四辺形 62">
              <a:extLst>
                <a:ext uri="{FF2B5EF4-FFF2-40B4-BE49-F238E27FC236}">
                  <a16:creationId xmlns:a16="http://schemas.microsoft.com/office/drawing/2014/main" id="{1EB48944-A531-63EB-D130-FFC53700A455}"/>
                </a:ext>
              </a:extLst>
            </p:cNvPr>
            <p:cNvSpPr/>
            <p:nvPr/>
          </p:nvSpPr>
          <p:spPr>
            <a:xfrm>
              <a:off x="5472000" y="280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4" name="平行四辺形 1023">
              <a:extLst>
                <a:ext uri="{FF2B5EF4-FFF2-40B4-BE49-F238E27FC236}">
                  <a16:creationId xmlns:a16="http://schemas.microsoft.com/office/drawing/2014/main" id="{860F8891-909A-784A-ED32-80D2A7E99B6C}"/>
                </a:ext>
              </a:extLst>
            </p:cNvPr>
            <p:cNvSpPr/>
            <p:nvPr/>
          </p:nvSpPr>
          <p:spPr>
            <a:xfrm>
              <a:off x="5688000" y="280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5" name="平行四辺形 1024">
              <a:extLst>
                <a:ext uri="{FF2B5EF4-FFF2-40B4-BE49-F238E27FC236}">
                  <a16:creationId xmlns:a16="http://schemas.microsoft.com/office/drawing/2014/main" id="{D8A4FCB3-861A-0F52-FD1F-A28020920D14}"/>
                </a:ext>
              </a:extLst>
            </p:cNvPr>
            <p:cNvSpPr/>
            <p:nvPr/>
          </p:nvSpPr>
          <p:spPr>
            <a:xfrm>
              <a:off x="5903719" y="280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65" name="グループ化 1164">
            <a:extLst>
              <a:ext uri="{FF2B5EF4-FFF2-40B4-BE49-F238E27FC236}">
                <a16:creationId xmlns:a16="http://schemas.microsoft.com/office/drawing/2014/main" id="{16F0F37E-3159-DAD0-088D-2B8C3F27BA3D}"/>
              </a:ext>
            </a:extLst>
          </p:cNvPr>
          <p:cNvGrpSpPr/>
          <p:nvPr/>
        </p:nvGrpSpPr>
        <p:grpSpPr>
          <a:xfrm>
            <a:off x="6552000" y="1546379"/>
            <a:ext cx="2268000" cy="1511952"/>
            <a:chOff x="6300000" y="1548000"/>
            <a:chExt cx="2268000" cy="1511952"/>
          </a:xfrm>
        </p:grpSpPr>
        <p:sp>
          <p:nvSpPr>
            <p:cNvPr id="1027" name="テキスト">
              <a:extLst>
                <a:ext uri="{FF2B5EF4-FFF2-40B4-BE49-F238E27FC236}">
                  <a16:creationId xmlns:a16="http://schemas.microsoft.com/office/drawing/2014/main" id="{0A14E722-F09C-A50B-DBED-8AC2877CB222}"/>
                </a:ext>
              </a:extLst>
            </p:cNvPr>
            <p:cNvSpPr txBox="1"/>
            <p:nvPr/>
          </p:nvSpPr>
          <p:spPr>
            <a:xfrm>
              <a:off x="6300000" y="1548000"/>
              <a:ext cx="1176925" cy="1511952"/>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Blender</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Maya</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GitHub</a:t>
              </a:r>
            </a:p>
            <a:p>
              <a:pPr>
                <a:lnSpc>
                  <a:spcPct val="150000"/>
                </a:lnSpc>
              </a:pPr>
              <a:r>
                <a:rPr kumimoji="1" lang="en-US" altLang="ja-JP" sz="16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PlasticSCM</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028" name="平行四辺形 1027">
              <a:extLst>
                <a:ext uri="{FF2B5EF4-FFF2-40B4-BE49-F238E27FC236}">
                  <a16:creationId xmlns:a16="http://schemas.microsoft.com/office/drawing/2014/main" id="{BF408A06-888D-3230-67B9-65C287E280BF}"/>
                </a:ext>
              </a:extLst>
            </p:cNvPr>
            <p:cNvSpPr/>
            <p:nvPr/>
          </p:nvSpPr>
          <p:spPr>
            <a:xfrm>
              <a:off x="7488000" y="172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9" name="平行四辺形 1028">
              <a:extLst>
                <a:ext uri="{FF2B5EF4-FFF2-40B4-BE49-F238E27FC236}">
                  <a16:creationId xmlns:a16="http://schemas.microsoft.com/office/drawing/2014/main" id="{F1ECE390-3FDD-0B22-D4C2-7CA6EA0FD86A}"/>
                </a:ext>
              </a:extLst>
            </p:cNvPr>
            <p:cNvSpPr/>
            <p:nvPr/>
          </p:nvSpPr>
          <p:spPr>
            <a:xfrm>
              <a:off x="7704000" y="172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0" name="平行四辺形 1029">
              <a:extLst>
                <a:ext uri="{FF2B5EF4-FFF2-40B4-BE49-F238E27FC236}">
                  <a16:creationId xmlns:a16="http://schemas.microsoft.com/office/drawing/2014/main" id="{C7B0C903-6DE4-D121-4E88-1D23D0B81BFC}"/>
                </a:ext>
              </a:extLst>
            </p:cNvPr>
            <p:cNvSpPr/>
            <p:nvPr/>
          </p:nvSpPr>
          <p:spPr>
            <a:xfrm>
              <a:off x="7920000" y="172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1" name="平行四辺形 1030">
              <a:extLst>
                <a:ext uri="{FF2B5EF4-FFF2-40B4-BE49-F238E27FC236}">
                  <a16:creationId xmlns:a16="http://schemas.microsoft.com/office/drawing/2014/main" id="{902224D5-CF31-2FF8-3C24-F9409D3B3F46}"/>
                </a:ext>
              </a:extLst>
            </p:cNvPr>
            <p:cNvSpPr/>
            <p:nvPr/>
          </p:nvSpPr>
          <p:spPr>
            <a:xfrm>
              <a:off x="8136000" y="172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平行四辺形 1031">
              <a:extLst>
                <a:ext uri="{FF2B5EF4-FFF2-40B4-BE49-F238E27FC236}">
                  <a16:creationId xmlns:a16="http://schemas.microsoft.com/office/drawing/2014/main" id="{84177AD2-953A-435B-DF3B-7C95A1FAFC46}"/>
                </a:ext>
              </a:extLst>
            </p:cNvPr>
            <p:cNvSpPr/>
            <p:nvPr/>
          </p:nvSpPr>
          <p:spPr>
            <a:xfrm>
              <a:off x="8352000" y="172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3" name="平行四辺形 1032">
              <a:extLst>
                <a:ext uri="{FF2B5EF4-FFF2-40B4-BE49-F238E27FC236}">
                  <a16:creationId xmlns:a16="http://schemas.microsoft.com/office/drawing/2014/main" id="{26B2B647-FC2B-0181-8F95-B9951E86C428}"/>
                </a:ext>
              </a:extLst>
            </p:cNvPr>
            <p:cNvSpPr/>
            <p:nvPr/>
          </p:nvSpPr>
          <p:spPr>
            <a:xfrm>
              <a:off x="7488000" y="244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4" name="平行四辺形 1033">
              <a:extLst>
                <a:ext uri="{FF2B5EF4-FFF2-40B4-BE49-F238E27FC236}">
                  <a16:creationId xmlns:a16="http://schemas.microsoft.com/office/drawing/2014/main" id="{66AF3FDB-8ECE-8B98-D044-729692226DA3}"/>
                </a:ext>
              </a:extLst>
            </p:cNvPr>
            <p:cNvSpPr/>
            <p:nvPr/>
          </p:nvSpPr>
          <p:spPr>
            <a:xfrm>
              <a:off x="7704000" y="244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5" name="平行四辺形 1034">
              <a:extLst>
                <a:ext uri="{FF2B5EF4-FFF2-40B4-BE49-F238E27FC236}">
                  <a16:creationId xmlns:a16="http://schemas.microsoft.com/office/drawing/2014/main" id="{E647195B-4E6D-9DD0-C858-7B87418F52BA}"/>
                </a:ext>
              </a:extLst>
            </p:cNvPr>
            <p:cNvSpPr/>
            <p:nvPr/>
          </p:nvSpPr>
          <p:spPr>
            <a:xfrm>
              <a:off x="7920000" y="244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6" name="平行四辺形 1035">
              <a:extLst>
                <a:ext uri="{FF2B5EF4-FFF2-40B4-BE49-F238E27FC236}">
                  <a16:creationId xmlns:a16="http://schemas.microsoft.com/office/drawing/2014/main" id="{13041604-93B5-A835-5878-B8D6D6774ECF}"/>
                </a:ext>
              </a:extLst>
            </p:cNvPr>
            <p:cNvSpPr/>
            <p:nvPr/>
          </p:nvSpPr>
          <p:spPr>
            <a:xfrm>
              <a:off x="8136000" y="244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7" name="平行四辺形 1036">
              <a:extLst>
                <a:ext uri="{FF2B5EF4-FFF2-40B4-BE49-F238E27FC236}">
                  <a16:creationId xmlns:a16="http://schemas.microsoft.com/office/drawing/2014/main" id="{35426F18-8025-06AB-E971-DCCC50262110}"/>
                </a:ext>
              </a:extLst>
            </p:cNvPr>
            <p:cNvSpPr/>
            <p:nvPr/>
          </p:nvSpPr>
          <p:spPr>
            <a:xfrm>
              <a:off x="8352000" y="244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8" name="平行四辺形 1037">
              <a:extLst>
                <a:ext uri="{FF2B5EF4-FFF2-40B4-BE49-F238E27FC236}">
                  <a16:creationId xmlns:a16="http://schemas.microsoft.com/office/drawing/2014/main" id="{F96167F9-3DCE-B450-FABD-5F0F329D0898}"/>
                </a:ext>
              </a:extLst>
            </p:cNvPr>
            <p:cNvSpPr/>
            <p:nvPr/>
          </p:nvSpPr>
          <p:spPr>
            <a:xfrm>
              <a:off x="7488000" y="208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9" name="平行四辺形 1038">
              <a:extLst>
                <a:ext uri="{FF2B5EF4-FFF2-40B4-BE49-F238E27FC236}">
                  <a16:creationId xmlns:a16="http://schemas.microsoft.com/office/drawing/2014/main" id="{148631E6-207E-0083-76DD-D38E934863FF}"/>
                </a:ext>
              </a:extLst>
            </p:cNvPr>
            <p:cNvSpPr/>
            <p:nvPr/>
          </p:nvSpPr>
          <p:spPr>
            <a:xfrm>
              <a:off x="7704000" y="208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40" name="平行四辺形 1039">
              <a:extLst>
                <a:ext uri="{FF2B5EF4-FFF2-40B4-BE49-F238E27FC236}">
                  <a16:creationId xmlns:a16="http://schemas.microsoft.com/office/drawing/2014/main" id="{B94E8253-CA4E-AD8C-FC7D-58FED9746675}"/>
                </a:ext>
              </a:extLst>
            </p:cNvPr>
            <p:cNvSpPr/>
            <p:nvPr/>
          </p:nvSpPr>
          <p:spPr>
            <a:xfrm>
              <a:off x="7920000" y="208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1" name="平行四辺形 1040">
              <a:extLst>
                <a:ext uri="{FF2B5EF4-FFF2-40B4-BE49-F238E27FC236}">
                  <a16:creationId xmlns:a16="http://schemas.microsoft.com/office/drawing/2014/main" id="{B2FC2EDC-F0E8-97F0-DE2B-9C8DC20281A7}"/>
                </a:ext>
              </a:extLst>
            </p:cNvPr>
            <p:cNvSpPr/>
            <p:nvPr/>
          </p:nvSpPr>
          <p:spPr>
            <a:xfrm>
              <a:off x="8136000" y="208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2" name="平行四辺形 1041">
              <a:extLst>
                <a:ext uri="{FF2B5EF4-FFF2-40B4-BE49-F238E27FC236}">
                  <a16:creationId xmlns:a16="http://schemas.microsoft.com/office/drawing/2014/main" id="{50DFA585-8472-0949-EF25-E27FB489BC3C}"/>
                </a:ext>
              </a:extLst>
            </p:cNvPr>
            <p:cNvSpPr/>
            <p:nvPr/>
          </p:nvSpPr>
          <p:spPr>
            <a:xfrm>
              <a:off x="8352000" y="208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3" name="平行四辺形 1042">
              <a:extLst>
                <a:ext uri="{FF2B5EF4-FFF2-40B4-BE49-F238E27FC236}">
                  <a16:creationId xmlns:a16="http://schemas.microsoft.com/office/drawing/2014/main" id="{28900CA0-B731-5A71-5BE1-B1F0B3C64021}"/>
                </a:ext>
              </a:extLst>
            </p:cNvPr>
            <p:cNvSpPr/>
            <p:nvPr/>
          </p:nvSpPr>
          <p:spPr>
            <a:xfrm>
              <a:off x="7488000" y="280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4" name="平行四辺形 1043">
              <a:extLst>
                <a:ext uri="{FF2B5EF4-FFF2-40B4-BE49-F238E27FC236}">
                  <a16:creationId xmlns:a16="http://schemas.microsoft.com/office/drawing/2014/main" id="{1752ADDF-01DC-4559-2DD1-7254FFF3B5B1}"/>
                </a:ext>
              </a:extLst>
            </p:cNvPr>
            <p:cNvSpPr/>
            <p:nvPr/>
          </p:nvSpPr>
          <p:spPr>
            <a:xfrm>
              <a:off x="7704000" y="280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5" name="平行四辺形 1044">
              <a:extLst>
                <a:ext uri="{FF2B5EF4-FFF2-40B4-BE49-F238E27FC236}">
                  <a16:creationId xmlns:a16="http://schemas.microsoft.com/office/drawing/2014/main" id="{47120673-6FA0-B592-7271-22C524BDFB18}"/>
                </a:ext>
              </a:extLst>
            </p:cNvPr>
            <p:cNvSpPr/>
            <p:nvPr/>
          </p:nvSpPr>
          <p:spPr>
            <a:xfrm>
              <a:off x="7920000" y="2808000"/>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6" name="平行四辺形 1045">
              <a:extLst>
                <a:ext uri="{FF2B5EF4-FFF2-40B4-BE49-F238E27FC236}">
                  <a16:creationId xmlns:a16="http://schemas.microsoft.com/office/drawing/2014/main" id="{30704A60-D107-46D5-9604-B7902C9D6259}"/>
                </a:ext>
              </a:extLst>
            </p:cNvPr>
            <p:cNvSpPr/>
            <p:nvPr/>
          </p:nvSpPr>
          <p:spPr>
            <a:xfrm>
              <a:off x="8136000" y="280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7" name="平行四辺形 1046">
              <a:extLst>
                <a:ext uri="{FF2B5EF4-FFF2-40B4-BE49-F238E27FC236}">
                  <a16:creationId xmlns:a16="http://schemas.microsoft.com/office/drawing/2014/main" id="{AE748362-CD0D-BD21-1D90-13D799C8BDB0}"/>
                </a:ext>
              </a:extLst>
            </p:cNvPr>
            <p:cNvSpPr/>
            <p:nvPr/>
          </p:nvSpPr>
          <p:spPr>
            <a:xfrm>
              <a:off x="8352000" y="2808000"/>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69" name="テキスト">
            <a:extLst>
              <a:ext uri="{FF2B5EF4-FFF2-40B4-BE49-F238E27FC236}">
                <a16:creationId xmlns:a16="http://schemas.microsoft.com/office/drawing/2014/main" id="{4CA7E791-2D03-915E-B9B8-2C344DC1BC07}"/>
              </a:ext>
            </a:extLst>
          </p:cNvPr>
          <p:cNvSpPr txBox="1"/>
          <p:nvPr/>
        </p:nvSpPr>
        <p:spPr>
          <a:xfrm>
            <a:off x="3432109" y="3426804"/>
            <a:ext cx="2279791" cy="403957"/>
          </a:xfrm>
          <a:prstGeom prst="rect">
            <a:avLst/>
          </a:prstGeom>
          <a:noFill/>
          <a:ln w="38100">
            <a:noFill/>
          </a:ln>
        </p:spPr>
        <p:txBody>
          <a:bodyPr wrap="none" rtlCol="0" anchor="ctr">
            <a:spAutoFit/>
          </a:bodyPr>
          <a:lstStyle/>
          <a:p>
            <a:pPr algn="ctr">
              <a:lnSpc>
                <a:spcPct val="150000"/>
              </a:lnSpc>
            </a:pPr>
            <a:r>
              <a:rPr kumimoji="1" lang="en-US" altLang="ja-JP"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 休日のスケジュール </a:t>
            </a:r>
            <a:r>
              <a:rPr kumimoji="1" lang="en-US" altLang="ja-JP"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1073" name="楕円 1072">
            <a:extLst>
              <a:ext uri="{FF2B5EF4-FFF2-40B4-BE49-F238E27FC236}">
                <a16:creationId xmlns:a16="http://schemas.microsoft.com/office/drawing/2014/main" id="{77313F49-C252-AEB0-F907-E3DA6ACAECE7}"/>
              </a:ext>
            </a:extLst>
          </p:cNvPr>
          <p:cNvSpPr/>
          <p:nvPr/>
        </p:nvSpPr>
        <p:spPr>
          <a:xfrm>
            <a:off x="467599" y="4298722"/>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4" name="テキスト">
            <a:extLst>
              <a:ext uri="{FF2B5EF4-FFF2-40B4-BE49-F238E27FC236}">
                <a16:creationId xmlns:a16="http://schemas.microsoft.com/office/drawing/2014/main" id="{8B9A1A45-6377-DD42-8050-C822A9402330}"/>
              </a:ext>
            </a:extLst>
          </p:cNvPr>
          <p:cNvSpPr txBox="1"/>
          <p:nvPr/>
        </p:nvSpPr>
        <p:spPr>
          <a:xfrm>
            <a:off x="252000" y="3928587"/>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21:30</a:t>
            </a:r>
          </a:p>
        </p:txBody>
      </p:sp>
      <p:cxnSp>
        <p:nvCxnSpPr>
          <p:cNvPr id="1076" name="直線コネクタ 1075">
            <a:extLst>
              <a:ext uri="{FF2B5EF4-FFF2-40B4-BE49-F238E27FC236}">
                <a16:creationId xmlns:a16="http://schemas.microsoft.com/office/drawing/2014/main" id="{D227821B-5151-4546-71BD-BC7A66C51F60}"/>
              </a:ext>
            </a:extLst>
          </p:cNvPr>
          <p:cNvCxnSpPr>
            <a:cxnSpLocks/>
            <a:stCxn id="1073" idx="6"/>
            <a:endCxn id="1078" idx="2"/>
          </p:cNvCxnSpPr>
          <p:nvPr/>
        </p:nvCxnSpPr>
        <p:spPr>
          <a:xfrm flipV="1">
            <a:off x="647599" y="4388274"/>
            <a:ext cx="672312" cy="44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77" name="テキスト">
            <a:extLst>
              <a:ext uri="{FF2B5EF4-FFF2-40B4-BE49-F238E27FC236}">
                <a16:creationId xmlns:a16="http://schemas.microsoft.com/office/drawing/2014/main" id="{DB927395-A05C-7CCB-2ED6-B24F7E3E4421}"/>
              </a:ext>
            </a:extLst>
          </p:cNvPr>
          <p:cNvSpPr txBox="1"/>
          <p:nvPr/>
        </p:nvSpPr>
        <p:spPr>
          <a:xfrm>
            <a:off x="1125150"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起床</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078" name="楕円 1077">
            <a:extLst>
              <a:ext uri="{FF2B5EF4-FFF2-40B4-BE49-F238E27FC236}">
                <a16:creationId xmlns:a16="http://schemas.microsoft.com/office/drawing/2014/main" id="{B84C6385-B91A-6B6B-B101-0DABE006B406}"/>
              </a:ext>
            </a:extLst>
          </p:cNvPr>
          <p:cNvSpPr/>
          <p:nvPr/>
        </p:nvSpPr>
        <p:spPr>
          <a:xfrm>
            <a:off x="1319911"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9" name="テキスト">
            <a:extLst>
              <a:ext uri="{FF2B5EF4-FFF2-40B4-BE49-F238E27FC236}">
                <a16:creationId xmlns:a16="http://schemas.microsoft.com/office/drawing/2014/main" id="{191F6765-E9D9-1B3B-F50E-D7847C06855E}"/>
              </a:ext>
            </a:extLst>
          </p:cNvPr>
          <p:cNvSpPr txBox="1"/>
          <p:nvPr/>
        </p:nvSpPr>
        <p:spPr>
          <a:xfrm>
            <a:off x="1104312"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03:45</a:t>
            </a:r>
          </a:p>
        </p:txBody>
      </p:sp>
      <p:cxnSp>
        <p:nvCxnSpPr>
          <p:cNvPr id="1080" name="直線コネクタ 1079">
            <a:extLst>
              <a:ext uri="{FF2B5EF4-FFF2-40B4-BE49-F238E27FC236}">
                <a16:creationId xmlns:a16="http://schemas.microsoft.com/office/drawing/2014/main" id="{85C0E435-1C2B-E00D-DA83-311277D0DED4}"/>
              </a:ext>
            </a:extLst>
          </p:cNvPr>
          <p:cNvCxnSpPr>
            <a:cxnSpLocks/>
            <a:stCxn id="1078" idx="6"/>
            <a:endCxn id="1089" idx="2"/>
          </p:cNvCxnSpPr>
          <p:nvPr/>
        </p:nvCxnSpPr>
        <p:spPr>
          <a:xfrm>
            <a:off x="1499911" y="4388274"/>
            <a:ext cx="646797"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86" name="テキスト">
            <a:extLst>
              <a:ext uri="{FF2B5EF4-FFF2-40B4-BE49-F238E27FC236}">
                <a16:creationId xmlns:a16="http://schemas.microsoft.com/office/drawing/2014/main" id="{93F1883C-118E-3CCD-24D4-FD19C7667960}"/>
              </a:ext>
            </a:extLst>
          </p:cNvPr>
          <p:cNvSpPr txBox="1"/>
          <p:nvPr/>
        </p:nvSpPr>
        <p:spPr>
          <a:xfrm>
            <a:off x="260081"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就寝</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088" name="テキスト">
            <a:extLst>
              <a:ext uri="{FF2B5EF4-FFF2-40B4-BE49-F238E27FC236}">
                <a16:creationId xmlns:a16="http://schemas.microsoft.com/office/drawing/2014/main" id="{B373B588-8E24-5829-84B6-17FE40970D4E}"/>
              </a:ext>
            </a:extLst>
          </p:cNvPr>
          <p:cNvSpPr txBox="1"/>
          <p:nvPr/>
        </p:nvSpPr>
        <p:spPr>
          <a:xfrm>
            <a:off x="1951947"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出勤</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089" name="楕円 1088">
            <a:extLst>
              <a:ext uri="{FF2B5EF4-FFF2-40B4-BE49-F238E27FC236}">
                <a16:creationId xmlns:a16="http://schemas.microsoft.com/office/drawing/2014/main" id="{8BF4F73F-7F92-24E4-4D4A-47EA75CF853F}"/>
              </a:ext>
            </a:extLst>
          </p:cNvPr>
          <p:cNvSpPr/>
          <p:nvPr/>
        </p:nvSpPr>
        <p:spPr>
          <a:xfrm>
            <a:off x="2146708"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0" name="テキスト">
            <a:extLst>
              <a:ext uri="{FF2B5EF4-FFF2-40B4-BE49-F238E27FC236}">
                <a16:creationId xmlns:a16="http://schemas.microsoft.com/office/drawing/2014/main" id="{3D14660D-53D6-847C-5FFF-F3CAE1AB0D36}"/>
              </a:ext>
            </a:extLst>
          </p:cNvPr>
          <p:cNvSpPr txBox="1"/>
          <p:nvPr/>
        </p:nvSpPr>
        <p:spPr>
          <a:xfrm>
            <a:off x="1931109"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04:25</a:t>
            </a:r>
          </a:p>
        </p:txBody>
      </p:sp>
      <p:cxnSp>
        <p:nvCxnSpPr>
          <p:cNvPr id="1091" name="直線コネクタ 1090">
            <a:extLst>
              <a:ext uri="{FF2B5EF4-FFF2-40B4-BE49-F238E27FC236}">
                <a16:creationId xmlns:a16="http://schemas.microsoft.com/office/drawing/2014/main" id="{19BD2306-440C-E059-AE9F-B9E1A7D7AEC9}"/>
              </a:ext>
            </a:extLst>
          </p:cNvPr>
          <p:cNvCxnSpPr>
            <a:cxnSpLocks/>
            <a:stCxn id="1089" idx="6"/>
            <a:endCxn id="1095" idx="2"/>
          </p:cNvCxnSpPr>
          <p:nvPr/>
        </p:nvCxnSpPr>
        <p:spPr>
          <a:xfrm>
            <a:off x="2326708" y="4388274"/>
            <a:ext cx="647912"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4" name="テキスト">
            <a:extLst>
              <a:ext uri="{FF2B5EF4-FFF2-40B4-BE49-F238E27FC236}">
                <a16:creationId xmlns:a16="http://schemas.microsoft.com/office/drawing/2014/main" id="{B6ECF217-1365-58BB-00DE-701398DD8431}"/>
              </a:ext>
            </a:extLst>
          </p:cNvPr>
          <p:cNvSpPr txBox="1"/>
          <p:nvPr/>
        </p:nvSpPr>
        <p:spPr>
          <a:xfrm>
            <a:off x="2574675" y="4412791"/>
            <a:ext cx="1005403"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勤務開始</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095" name="楕円 1094">
            <a:extLst>
              <a:ext uri="{FF2B5EF4-FFF2-40B4-BE49-F238E27FC236}">
                <a16:creationId xmlns:a16="http://schemas.microsoft.com/office/drawing/2014/main" id="{080D36E1-9CE2-2D2D-14C6-FDE227B7640E}"/>
              </a:ext>
            </a:extLst>
          </p:cNvPr>
          <p:cNvSpPr/>
          <p:nvPr/>
        </p:nvSpPr>
        <p:spPr>
          <a:xfrm>
            <a:off x="2974620"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6" name="テキスト">
            <a:extLst>
              <a:ext uri="{FF2B5EF4-FFF2-40B4-BE49-F238E27FC236}">
                <a16:creationId xmlns:a16="http://schemas.microsoft.com/office/drawing/2014/main" id="{7AC44A2A-1118-3792-507D-69E9D0907D25}"/>
              </a:ext>
            </a:extLst>
          </p:cNvPr>
          <p:cNvSpPr txBox="1"/>
          <p:nvPr/>
        </p:nvSpPr>
        <p:spPr>
          <a:xfrm>
            <a:off x="2759021"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05:15</a:t>
            </a:r>
          </a:p>
        </p:txBody>
      </p:sp>
      <p:cxnSp>
        <p:nvCxnSpPr>
          <p:cNvPr id="1097" name="直線コネクタ 1096">
            <a:extLst>
              <a:ext uri="{FF2B5EF4-FFF2-40B4-BE49-F238E27FC236}">
                <a16:creationId xmlns:a16="http://schemas.microsoft.com/office/drawing/2014/main" id="{EA0807B6-CCE1-23E5-C294-36551D94A114}"/>
              </a:ext>
            </a:extLst>
          </p:cNvPr>
          <p:cNvCxnSpPr>
            <a:cxnSpLocks/>
            <a:stCxn id="1095" idx="6"/>
            <a:endCxn id="1100" idx="2"/>
          </p:cNvCxnSpPr>
          <p:nvPr/>
        </p:nvCxnSpPr>
        <p:spPr>
          <a:xfrm>
            <a:off x="3154620" y="4388274"/>
            <a:ext cx="786268"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9" name="テキスト">
            <a:extLst>
              <a:ext uri="{FF2B5EF4-FFF2-40B4-BE49-F238E27FC236}">
                <a16:creationId xmlns:a16="http://schemas.microsoft.com/office/drawing/2014/main" id="{DABB07F0-AD25-7AE1-4C3B-620DE01E96AD}"/>
              </a:ext>
            </a:extLst>
          </p:cNvPr>
          <p:cNvSpPr txBox="1"/>
          <p:nvPr/>
        </p:nvSpPr>
        <p:spPr>
          <a:xfrm>
            <a:off x="3540943" y="4412791"/>
            <a:ext cx="1005403"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勤務終了</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00" name="楕円 1099">
            <a:extLst>
              <a:ext uri="{FF2B5EF4-FFF2-40B4-BE49-F238E27FC236}">
                <a16:creationId xmlns:a16="http://schemas.microsoft.com/office/drawing/2014/main" id="{40F1FA57-CF25-E7DF-00E3-86A86AE077E1}"/>
              </a:ext>
            </a:extLst>
          </p:cNvPr>
          <p:cNvSpPr/>
          <p:nvPr/>
        </p:nvSpPr>
        <p:spPr>
          <a:xfrm>
            <a:off x="3940888"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1" name="テキスト">
            <a:extLst>
              <a:ext uri="{FF2B5EF4-FFF2-40B4-BE49-F238E27FC236}">
                <a16:creationId xmlns:a16="http://schemas.microsoft.com/office/drawing/2014/main" id="{BE47479C-2DC6-08EA-0E04-CB2F2CDD0EFC}"/>
              </a:ext>
            </a:extLst>
          </p:cNvPr>
          <p:cNvSpPr txBox="1"/>
          <p:nvPr/>
        </p:nvSpPr>
        <p:spPr>
          <a:xfrm>
            <a:off x="3725289"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12:15</a:t>
            </a:r>
          </a:p>
        </p:txBody>
      </p:sp>
      <p:cxnSp>
        <p:nvCxnSpPr>
          <p:cNvPr id="1102" name="直線コネクタ 1101">
            <a:extLst>
              <a:ext uri="{FF2B5EF4-FFF2-40B4-BE49-F238E27FC236}">
                <a16:creationId xmlns:a16="http://schemas.microsoft.com/office/drawing/2014/main" id="{04E5E494-7371-87DC-6051-C493D4BB7F96}"/>
              </a:ext>
            </a:extLst>
          </p:cNvPr>
          <p:cNvCxnSpPr>
            <a:cxnSpLocks/>
            <a:stCxn id="1100" idx="6"/>
            <a:endCxn id="1105" idx="2"/>
          </p:cNvCxnSpPr>
          <p:nvPr/>
        </p:nvCxnSpPr>
        <p:spPr>
          <a:xfrm>
            <a:off x="4120888" y="4388274"/>
            <a:ext cx="606268"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4" name="テキスト">
            <a:extLst>
              <a:ext uri="{FF2B5EF4-FFF2-40B4-BE49-F238E27FC236}">
                <a16:creationId xmlns:a16="http://schemas.microsoft.com/office/drawing/2014/main" id="{B52738D8-3057-E815-A2B3-027660447AEF}"/>
              </a:ext>
            </a:extLst>
          </p:cNvPr>
          <p:cNvSpPr txBox="1"/>
          <p:nvPr/>
        </p:nvSpPr>
        <p:spPr>
          <a:xfrm>
            <a:off x="4510147"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帰宅</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05" name="楕円 1104">
            <a:extLst>
              <a:ext uri="{FF2B5EF4-FFF2-40B4-BE49-F238E27FC236}">
                <a16:creationId xmlns:a16="http://schemas.microsoft.com/office/drawing/2014/main" id="{20F4A168-65C0-DC60-AD4F-46A88968A334}"/>
              </a:ext>
            </a:extLst>
          </p:cNvPr>
          <p:cNvSpPr/>
          <p:nvPr/>
        </p:nvSpPr>
        <p:spPr>
          <a:xfrm>
            <a:off x="4727156"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6" name="テキスト">
            <a:extLst>
              <a:ext uri="{FF2B5EF4-FFF2-40B4-BE49-F238E27FC236}">
                <a16:creationId xmlns:a16="http://schemas.microsoft.com/office/drawing/2014/main" id="{10A68C52-7745-2CA2-DCD7-7DB062FCD8A0}"/>
              </a:ext>
            </a:extLst>
          </p:cNvPr>
          <p:cNvSpPr txBox="1"/>
          <p:nvPr/>
        </p:nvSpPr>
        <p:spPr>
          <a:xfrm>
            <a:off x="4511557"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13:45</a:t>
            </a:r>
          </a:p>
        </p:txBody>
      </p:sp>
      <p:cxnSp>
        <p:nvCxnSpPr>
          <p:cNvPr id="1107" name="直線コネクタ 1106">
            <a:extLst>
              <a:ext uri="{FF2B5EF4-FFF2-40B4-BE49-F238E27FC236}">
                <a16:creationId xmlns:a16="http://schemas.microsoft.com/office/drawing/2014/main" id="{92176EE7-0B3B-1D47-EDB1-7B7F978EF71A}"/>
              </a:ext>
            </a:extLst>
          </p:cNvPr>
          <p:cNvCxnSpPr>
            <a:cxnSpLocks/>
            <a:stCxn id="1105" idx="6"/>
            <a:endCxn id="1110" idx="2"/>
          </p:cNvCxnSpPr>
          <p:nvPr/>
        </p:nvCxnSpPr>
        <p:spPr>
          <a:xfrm>
            <a:off x="4907156" y="4388274"/>
            <a:ext cx="77877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9" name="テキスト">
            <a:extLst>
              <a:ext uri="{FF2B5EF4-FFF2-40B4-BE49-F238E27FC236}">
                <a16:creationId xmlns:a16="http://schemas.microsoft.com/office/drawing/2014/main" id="{35B4513E-DFAE-1491-E8CC-C4994251B529}"/>
              </a:ext>
            </a:extLst>
          </p:cNvPr>
          <p:cNvSpPr txBox="1"/>
          <p:nvPr/>
        </p:nvSpPr>
        <p:spPr>
          <a:xfrm>
            <a:off x="5196923" y="4412791"/>
            <a:ext cx="1210588"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趣味の時間</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10" name="楕円 1109">
            <a:extLst>
              <a:ext uri="{FF2B5EF4-FFF2-40B4-BE49-F238E27FC236}">
                <a16:creationId xmlns:a16="http://schemas.microsoft.com/office/drawing/2014/main" id="{47E64ABC-1712-840A-EF27-AF86469F4BE9}"/>
              </a:ext>
            </a:extLst>
          </p:cNvPr>
          <p:cNvSpPr/>
          <p:nvPr/>
        </p:nvSpPr>
        <p:spPr>
          <a:xfrm>
            <a:off x="5685935" y="4298274"/>
            <a:ext cx="180000" cy="180000"/>
          </a:xfrm>
          <a:prstGeom prst="ellipse">
            <a:avLst/>
          </a:prstGeom>
          <a:solidFill>
            <a:srgbClr val="009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1" name="テキスト">
            <a:extLst>
              <a:ext uri="{FF2B5EF4-FFF2-40B4-BE49-F238E27FC236}">
                <a16:creationId xmlns:a16="http://schemas.microsoft.com/office/drawing/2014/main" id="{490683B3-F2C4-BE24-B8DF-EFAF5CEF2536}"/>
              </a:ext>
            </a:extLst>
          </p:cNvPr>
          <p:cNvSpPr txBox="1"/>
          <p:nvPr/>
        </p:nvSpPr>
        <p:spPr>
          <a:xfrm>
            <a:off x="5470336"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14:00</a:t>
            </a:r>
          </a:p>
        </p:txBody>
      </p:sp>
      <p:cxnSp>
        <p:nvCxnSpPr>
          <p:cNvPr id="1112" name="直線コネクタ 1111">
            <a:extLst>
              <a:ext uri="{FF2B5EF4-FFF2-40B4-BE49-F238E27FC236}">
                <a16:creationId xmlns:a16="http://schemas.microsoft.com/office/drawing/2014/main" id="{FAE5EAAE-7A15-B672-0DA6-7A059CD34F1F}"/>
              </a:ext>
            </a:extLst>
          </p:cNvPr>
          <p:cNvCxnSpPr>
            <a:stCxn id="1110" idx="6"/>
          </p:cNvCxnSpPr>
          <p:nvPr/>
        </p:nvCxnSpPr>
        <p:spPr>
          <a:xfrm>
            <a:off x="5865935" y="4388274"/>
            <a:ext cx="36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16" name="テキスト">
            <a:extLst>
              <a:ext uri="{FF2B5EF4-FFF2-40B4-BE49-F238E27FC236}">
                <a16:creationId xmlns:a16="http://schemas.microsoft.com/office/drawing/2014/main" id="{2A58B21B-C8F7-4822-CFD6-168C13AA18D1}"/>
              </a:ext>
            </a:extLst>
          </p:cNvPr>
          <p:cNvSpPr txBox="1"/>
          <p:nvPr/>
        </p:nvSpPr>
        <p:spPr>
          <a:xfrm>
            <a:off x="5196923" y="4412791"/>
            <a:ext cx="1210588"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趣味の時間</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17" name="楕円 1116">
            <a:extLst>
              <a:ext uri="{FF2B5EF4-FFF2-40B4-BE49-F238E27FC236}">
                <a16:creationId xmlns:a16="http://schemas.microsoft.com/office/drawing/2014/main" id="{5C2F47B5-3865-8C24-996E-8E4B4CF98797}"/>
              </a:ext>
            </a:extLst>
          </p:cNvPr>
          <p:cNvSpPr/>
          <p:nvPr/>
        </p:nvSpPr>
        <p:spPr>
          <a:xfrm>
            <a:off x="5685935"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8" name="テキスト">
            <a:extLst>
              <a:ext uri="{FF2B5EF4-FFF2-40B4-BE49-F238E27FC236}">
                <a16:creationId xmlns:a16="http://schemas.microsoft.com/office/drawing/2014/main" id="{E740C702-DDC8-E709-F4A2-762F8D4D437C}"/>
              </a:ext>
            </a:extLst>
          </p:cNvPr>
          <p:cNvSpPr txBox="1"/>
          <p:nvPr/>
        </p:nvSpPr>
        <p:spPr>
          <a:xfrm>
            <a:off x="5470336"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14:00</a:t>
            </a:r>
          </a:p>
        </p:txBody>
      </p:sp>
      <p:cxnSp>
        <p:nvCxnSpPr>
          <p:cNvPr id="1119" name="直線コネクタ 1118">
            <a:extLst>
              <a:ext uri="{FF2B5EF4-FFF2-40B4-BE49-F238E27FC236}">
                <a16:creationId xmlns:a16="http://schemas.microsoft.com/office/drawing/2014/main" id="{710D7936-1EEA-BFAA-E37C-9C0322418F50}"/>
              </a:ext>
            </a:extLst>
          </p:cNvPr>
          <p:cNvCxnSpPr>
            <a:cxnSpLocks/>
            <a:stCxn id="1117" idx="6"/>
            <a:endCxn id="1121" idx="2"/>
          </p:cNvCxnSpPr>
          <p:nvPr/>
        </p:nvCxnSpPr>
        <p:spPr>
          <a:xfrm>
            <a:off x="5865935" y="4388274"/>
            <a:ext cx="708224"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0" name="テキスト">
            <a:extLst>
              <a:ext uri="{FF2B5EF4-FFF2-40B4-BE49-F238E27FC236}">
                <a16:creationId xmlns:a16="http://schemas.microsoft.com/office/drawing/2014/main" id="{99A311D3-643E-B610-806F-B06FC44906FF}"/>
              </a:ext>
            </a:extLst>
          </p:cNvPr>
          <p:cNvSpPr txBox="1"/>
          <p:nvPr/>
        </p:nvSpPr>
        <p:spPr>
          <a:xfrm>
            <a:off x="6376929"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自習</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21" name="楕円 1120">
            <a:extLst>
              <a:ext uri="{FF2B5EF4-FFF2-40B4-BE49-F238E27FC236}">
                <a16:creationId xmlns:a16="http://schemas.microsoft.com/office/drawing/2014/main" id="{ED4DA91B-429D-52D9-163E-BC842FCC3C93}"/>
              </a:ext>
            </a:extLst>
          </p:cNvPr>
          <p:cNvSpPr/>
          <p:nvPr/>
        </p:nvSpPr>
        <p:spPr>
          <a:xfrm>
            <a:off x="6574159"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2" name="テキスト">
            <a:extLst>
              <a:ext uri="{FF2B5EF4-FFF2-40B4-BE49-F238E27FC236}">
                <a16:creationId xmlns:a16="http://schemas.microsoft.com/office/drawing/2014/main" id="{908DF460-6FA7-BE2B-A854-2BAD7F6EA47D}"/>
              </a:ext>
            </a:extLst>
          </p:cNvPr>
          <p:cNvSpPr txBox="1"/>
          <p:nvPr/>
        </p:nvSpPr>
        <p:spPr>
          <a:xfrm>
            <a:off x="6358560"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15:30</a:t>
            </a:r>
          </a:p>
        </p:txBody>
      </p:sp>
      <p:cxnSp>
        <p:nvCxnSpPr>
          <p:cNvPr id="1123" name="直線コネクタ 1122">
            <a:extLst>
              <a:ext uri="{FF2B5EF4-FFF2-40B4-BE49-F238E27FC236}">
                <a16:creationId xmlns:a16="http://schemas.microsoft.com/office/drawing/2014/main" id="{F485EBA1-6376-181D-41FC-81F4DC988220}"/>
              </a:ext>
            </a:extLst>
          </p:cNvPr>
          <p:cNvCxnSpPr>
            <a:cxnSpLocks/>
            <a:stCxn id="1121" idx="6"/>
            <a:endCxn id="1126" idx="2"/>
          </p:cNvCxnSpPr>
          <p:nvPr/>
        </p:nvCxnSpPr>
        <p:spPr>
          <a:xfrm>
            <a:off x="6754159" y="4388274"/>
            <a:ext cx="48658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5" name="テキスト">
            <a:extLst>
              <a:ext uri="{FF2B5EF4-FFF2-40B4-BE49-F238E27FC236}">
                <a16:creationId xmlns:a16="http://schemas.microsoft.com/office/drawing/2014/main" id="{521A6D59-7CDF-6560-3BC5-CE51279E35C3}"/>
              </a:ext>
            </a:extLst>
          </p:cNvPr>
          <p:cNvSpPr txBox="1"/>
          <p:nvPr/>
        </p:nvSpPr>
        <p:spPr>
          <a:xfrm>
            <a:off x="7043509"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休憩</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26" name="楕円 1125">
            <a:extLst>
              <a:ext uri="{FF2B5EF4-FFF2-40B4-BE49-F238E27FC236}">
                <a16:creationId xmlns:a16="http://schemas.microsoft.com/office/drawing/2014/main" id="{1067D39F-5835-768A-09E6-D991783275CF}"/>
              </a:ext>
            </a:extLst>
          </p:cNvPr>
          <p:cNvSpPr/>
          <p:nvPr/>
        </p:nvSpPr>
        <p:spPr>
          <a:xfrm>
            <a:off x="7240739"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7" name="テキスト">
            <a:extLst>
              <a:ext uri="{FF2B5EF4-FFF2-40B4-BE49-F238E27FC236}">
                <a16:creationId xmlns:a16="http://schemas.microsoft.com/office/drawing/2014/main" id="{86BEC053-76DB-29BE-FBFA-EF632FB3BDFC}"/>
              </a:ext>
            </a:extLst>
          </p:cNvPr>
          <p:cNvSpPr txBox="1"/>
          <p:nvPr/>
        </p:nvSpPr>
        <p:spPr>
          <a:xfrm>
            <a:off x="7025140"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16:30</a:t>
            </a:r>
          </a:p>
        </p:txBody>
      </p:sp>
      <p:cxnSp>
        <p:nvCxnSpPr>
          <p:cNvPr id="1128" name="直線コネクタ 1127">
            <a:extLst>
              <a:ext uri="{FF2B5EF4-FFF2-40B4-BE49-F238E27FC236}">
                <a16:creationId xmlns:a16="http://schemas.microsoft.com/office/drawing/2014/main" id="{73E85418-FA1E-54D2-95F8-1971521BBF9A}"/>
              </a:ext>
            </a:extLst>
          </p:cNvPr>
          <p:cNvCxnSpPr>
            <a:cxnSpLocks/>
            <a:stCxn id="1126" idx="6"/>
            <a:endCxn id="1131" idx="2"/>
          </p:cNvCxnSpPr>
          <p:nvPr/>
        </p:nvCxnSpPr>
        <p:spPr>
          <a:xfrm>
            <a:off x="7420739" y="4388274"/>
            <a:ext cx="42101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0" name="テキスト">
            <a:extLst>
              <a:ext uri="{FF2B5EF4-FFF2-40B4-BE49-F238E27FC236}">
                <a16:creationId xmlns:a16="http://schemas.microsoft.com/office/drawing/2014/main" id="{C063A912-3319-278E-A94F-AE00D016DF1B}"/>
              </a:ext>
            </a:extLst>
          </p:cNvPr>
          <p:cNvSpPr txBox="1"/>
          <p:nvPr/>
        </p:nvSpPr>
        <p:spPr>
          <a:xfrm>
            <a:off x="7644519"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自習</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31" name="楕円 1130">
            <a:extLst>
              <a:ext uri="{FF2B5EF4-FFF2-40B4-BE49-F238E27FC236}">
                <a16:creationId xmlns:a16="http://schemas.microsoft.com/office/drawing/2014/main" id="{B840B556-BCE5-3714-982C-FA5E590CF3B2}"/>
              </a:ext>
            </a:extLst>
          </p:cNvPr>
          <p:cNvSpPr/>
          <p:nvPr/>
        </p:nvSpPr>
        <p:spPr>
          <a:xfrm>
            <a:off x="7841749"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2" name="テキスト">
            <a:extLst>
              <a:ext uri="{FF2B5EF4-FFF2-40B4-BE49-F238E27FC236}">
                <a16:creationId xmlns:a16="http://schemas.microsoft.com/office/drawing/2014/main" id="{DDD5516D-3237-7825-DF44-81950AD2AFB0}"/>
              </a:ext>
            </a:extLst>
          </p:cNvPr>
          <p:cNvSpPr txBox="1"/>
          <p:nvPr/>
        </p:nvSpPr>
        <p:spPr>
          <a:xfrm>
            <a:off x="7626150"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17:00</a:t>
            </a:r>
          </a:p>
        </p:txBody>
      </p:sp>
      <p:cxnSp>
        <p:nvCxnSpPr>
          <p:cNvPr id="1133" name="直線コネクタ 1132">
            <a:extLst>
              <a:ext uri="{FF2B5EF4-FFF2-40B4-BE49-F238E27FC236}">
                <a16:creationId xmlns:a16="http://schemas.microsoft.com/office/drawing/2014/main" id="{B7B6E1C4-477D-7B9E-8013-551E3FD98BC9}"/>
              </a:ext>
            </a:extLst>
          </p:cNvPr>
          <p:cNvCxnSpPr>
            <a:cxnSpLocks/>
            <a:stCxn id="1131" idx="6"/>
          </p:cNvCxnSpPr>
          <p:nvPr/>
        </p:nvCxnSpPr>
        <p:spPr>
          <a:xfrm>
            <a:off x="8021749" y="4388274"/>
            <a:ext cx="3600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35" name="テキスト">
            <a:extLst>
              <a:ext uri="{FF2B5EF4-FFF2-40B4-BE49-F238E27FC236}">
                <a16:creationId xmlns:a16="http://schemas.microsoft.com/office/drawing/2014/main" id="{52A0A7B1-110B-50DD-AFBF-A10D3F86EFEC}"/>
              </a:ext>
            </a:extLst>
          </p:cNvPr>
          <p:cNvSpPr txBox="1"/>
          <p:nvPr/>
        </p:nvSpPr>
        <p:spPr>
          <a:xfrm>
            <a:off x="410884" y="5533690"/>
            <a:ext cx="788999"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お風呂</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36" name="楕円 1135">
            <a:extLst>
              <a:ext uri="{FF2B5EF4-FFF2-40B4-BE49-F238E27FC236}">
                <a16:creationId xmlns:a16="http://schemas.microsoft.com/office/drawing/2014/main" id="{69D01DFB-6CA7-C2F7-2C1D-AE05D20485AB}"/>
              </a:ext>
            </a:extLst>
          </p:cNvPr>
          <p:cNvSpPr/>
          <p:nvPr/>
        </p:nvSpPr>
        <p:spPr>
          <a:xfrm>
            <a:off x="683198" y="5419173"/>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7" name="テキスト">
            <a:extLst>
              <a:ext uri="{FF2B5EF4-FFF2-40B4-BE49-F238E27FC236}">
                <a16:creationId xmlns:a16="http://schemas.microsoft.com/office/drawing/2014/main" id="{EBA16737-6DD9-5253-C27B-486D974059B3}"/>
              </a:ext>
            </a:extLst>
          </p:cNvPr>
          <p:cNvSpPr txBox="1"/>
          <p:nvPr/>
        </p:nvSpPr>
        <p:spPr>
          <a:xfrm>
            <a:off x="467599" y="5049038"/>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18:00</a:t>
            </a:r>
          </a:p>
        </p:txBody>
      </p:sp>
      <p:cxnSp>
        <p:nvCxnSpPr>
          <p:cNvPr id="1138" name="直線コネクタ 1137">
            <a:extLst>
              <a:ext uri="{FF2B5EF4-FFF2-40B4-BE49-F238E27FC236}">
                <a16:creationId xmlns:a16="http://schemas.microsoft.com/office/drawing/2014/main" id="{15CDAE64-03E5-AA0F-878E-CE5A5FBDD314}"/>
              </a:ext>
            </a:extLst>
          </p:cNvPr>
          <p:cNvCxnSpPr>
            <a:cxnSpLocks/>
            <a:stCxn id="1136" idx="6"/>
            <a:endCxn id="1140" idx="2"/>
          </p:cNvCxnSpPr>
          <p:nvPr/>
        </p:nvCxnSpPr>
        <p:spPr>
          <a:xfrm>
            <a:off x="863198" y="5509173"/>
            <a:ext cx="59507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9" name="テキスト">
            <a:extLst>
              <a:ext uri="{FF2B5EF4-FFF2-40B4-BE49-F238E27FC236}">
                <a16:creationId xmlns:a16="http://schemas.microsoft.com/office/drawing/2014/main" id="{7A90F37B-9304-06EE-57DA-AA297D6779FF}"/>
              </a:ext>
            </a:extLst>
          </p:cNvPr>
          <p:cNvSpPr txBox="1"/>
          <p:nvPr/>
        </p:nvSpPr>
        <p:spPr>
          <a:xfrm>
            <a:off x="1242669" y="5533690"/>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夕食</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40" name="楕円 1139">
            <a:extLst>
              <a:ext uri="{FF2B5EF4-FFF2-40B4-BE49-F238E27FC236}">
                <a16:creationId xmlns:a16="http://schemas.microsoft.com/office/drawing/2014/main" id="{8309EE66-90BC-CF24-5E8E-A3986CDAD4F6}"/>
              </a:ext>
            </a:extLst>
          </p:cNvPr>
          <p:cNvSpPr/>
          <p:nvPr/>
        </p:nvSpPr>
        <p:spPr>
          <a:xfrm>
            <a:off x="1458268" y="5419173"/>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1" name="テキスト">
            <a:extLst>
              <a:ext uri="{FF2B5EF4-FFF2-40B4-BE49-F238E27FC236}">
                <a16:creationId xmlns:a16="http://schemas.microsoft.com/office/drawing/2014/main" id="{34896E54-A639-C956-5104-5599108146AA}"/>
              </a:ext>
            </a:extLst>
          </p:cNvPr>
          <p:cNvSpPr txBox="1"/>
          <p:nvPr/>
        </p:nvSpPr>
        <p:spPr>
          <a:xfrm>
            <a:off x="1242669" y="5049038"/>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18:45</a:t>
            </a:r>
          </a:p>
        </p:txBody>
      </p:sp>
      <p:cxnSp>
        <p:nvCxnSpPr>
          <p:cNvPr id="1142" name="直線コネクタ 1141">
            <a:extLst>
              <a:ext uri="{FF2B5EF4-FFF2-40B4-BE49-F238E27FC236}">
                <a16:creationId xmlns:a16="http://schemas.microsoft.com/office/drawing/2014/main" id="{BF3BD05A-E02D-8373-C2F0-EB249B6567D5}"/>
              </a:ext>
            </a:extLst>
          </p:cNvPr>
          <p:cNvCxnSpPr>
            <a:cxnSpLocks/>
            <a:stCxn id="1140" idx="6"/>
            <a:endCxn id="1145" idx="2"/>
          </p:cNvCxnSpPr>
          <p:nvPr/>
        </p:nvCxnSpPr>
        <p:spPr>
          <a:xfrm>
            <a:off x="1638268" y="5509173"/>
            <a:ext cx="845688"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44" name="テキスト">
            <a:extLst>
              <a:ext uri="{FF2B5EF4-FFF2-40B4-BE49-F238E27FC236}">
                <a16:creationId xmlns:a16="http://schemas.microsoft.com/office/drawing/2014/main" id="{7AD37CAE-995B-5EC5-1B7E-9E02AD4FE996}"/>
              </a:ext>
            </a:extLst>
          </p:cNvPr>
          <p:cNvSpPr txBox="1"/>
          <p:nvPr/>
        </p:nvSpPr>
        <p:spPr>
          <a:xfrm>
            <a:off x="1976061" y="5533690"/>
            <a:ext cx="1210588"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趣味の時間</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45" name="楕円 1144">
            <a:extLst>
              <a:ext uri="{FF2B5EF4-FFF2-40B4-BE49-F238E27FC236}">
                <a16:creationId xmlns:a16="http://schemas.microsoft.com/office/drawing/2014/main" id="{EB719B6B-6B75-DDA0-F4E5-042B05D932B3}"/>
              </a:ext>
            </a:extLst>
          </p:cNvPr>
          <p:cNvSpPr/>
          <p:nvPr/>
        </p:nvSpPr>
        <p:spPr>
          <a:xfrm>
            <a:off x="2483956" y="5419173"/>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6" name="テキスト">
            <a:extLst>
              <a:ext uri="{FF2B5EF4-FFF2-40B4-BE49-F238E27FC236}">
                <a16:creationId xmlns:a16="http://schemas.microsoft.com/office/drawing/2014/main" id="{E997E84C-96B3-F350-3CB4-344B02F5F7DC}"/>
              </a:ext>
            </a:extLst>
          </p:cNvPr>
          <p:cNvSpPr txBox="1"/>
          <p:nvPr/>
        </p:nvSpPr>
        <p:spPr>
          <a:xfrm>
            <a:off x="2268357" y="5049038"/>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19:30</a:t>
            </a:r>
          </a:p>
        </p:txBody>
      </p:sp>
      <p:cxnSp>
        <p:nvCxnSpPr>
          <p:cNvPr id="1147" name="直線コネクタ 1146">
            <a:extLst>
              <a:ext uri="{FF2B5EF4-FFF2-40B4-BE49-F238E27FC236}">
                <a16:creationId xmlns:a16="http://schemas.microsoft.com/office/drawing/2014/main" id="{C5583633-90B9-44D2-34BE-ED54F50F4C0B}"/>
              </a:ext>
            </a:extLst>
          </p:cNvPr>
          <p:cNvCxnSpPr>
            <a:cxnSpLocks/>
            <a:stCxn id="1145" idx="6"/>
            <a:endCxn id="1150" idx="2"/>
          </p:cNvCxnSpPr>
          <p:nvPr/>
        </p:nvCxnSpPr>
        <p:spPr>
          <a:xfrm>
            <a:off x="2663956" y="5509173"/>
            <a:ext cx="1108905"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49" name="テキスト">
            <a:extLst>
              <a:ext uri="{FF2B5EF4-FFF2-40B4-BE49-F238E27FC236}">
                <a16:creationId xmlns:a16="http://schemas.microsoft.com/office/drawing/2014/main" id="{7F49AC75-5D35-2E5A-6583-584BE13F4558}"/>
              </a:ext>
            </a:extLst>
          </p:cNvPr>
          <p:cNvSpPr txBox="1"/>
          <p:nvPr/>
        </p:nvSpPr>
        <p:spPr>
          <a:xfrm>
            <a:off x="3264966" y="5533690"/>
            <a:ext cx="1162498"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友人と通話</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50" name="楕円 1149">
            <a:extLst>
              <a:ext uri="{FF2B5EF4-FFF2-40B4-BE49-F238E27FC236}">
                <a16:creationId xmlns:a16="http://schemas.microsoft.com/office/drawing/2014/main" id="{BEB64555-0144-88E5-47E1-6397619E87E8}"/>
              </a:ext>
            </a:extLst>
          </p:cNvPr>
          <p:cNvSpPr/>
          <p:nvPr/>
        </p:nvSpPr>
        <p:spPr>
          <a:xfrm>
            <a:off x="3772861" y="5419173"/>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1" name="テキスト">
            <a:extLst>
              <a:ext uri="{FF2B5EF4-FFF2-40B4-BE49-F238E27FC236}">
                <a16:creationId xmlns:a16="http://schemas.microsoft.com/office/drawing/2014/main" id="{3E3AC4B4-C4D2-FD5B-F3E8-0F0D438CA0B8}"/>
              </a:ext>
            </a:extLst>
          </p:cNvPr>
          <p:cNvSpPr txBox="1"/>
          <p:nvPr/>
        </p:nvSpPr>
        <p:spPr>
          <a:xfrm>
            <a:off x="3557262" y="5049038"/>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20:15</a:t>
            </a:r>
          </a:p>
        </p:txBody>
      </p:sp>
      <p:cxnSp>
        <p:nvCxnSpPr>
          <p:cNvPr id="1152" name="直線コネクタ 1151">
            <a:extLst>
              <a:ext uri="{FF2B5EF4-FFF2-40B4-BE49-F238E27FC236}">
                <a16:creationId xmlns:a16="http://schemas.microsoft.com/office/drawing/2014/main" id="{54D64DF2-CA4A-3001-F741-469B330C288C}"/>
              </a:ext>
            </a:extLst>
          </p:cNvPr>
          <p:cNvCxnSpPr>
            <a:cxnSpLocks/>
            <a:stCxn id="1150" idx="6"/>
            <a:endCxn id="1155" idx="2"/>
          </p:cNvCxnSpPr>
          <p:nvPr/>
        </p:nvCxnSpPr>
        <p:spPr>
          <a:xfrm>
            <a:off x="3952861" y="5509173"/>
            <a:ext cx="76851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4" name="テキスト">
            <a:extLst>
              <a:ext uri="{FF2B5EF4-FFF2-40B4-BE49-F238E27FC236}">
                <a16:creationId xmlns:a16="http://schemas.microsoft.com/office/drawing/2014/main" id="{E492CEA5-7ED8-64D9-4468-1AE9E59D7B22}"/>
              </a:ext>
            </a:extLst>
          </p:cNvPr>
          <p:cNvSpPr txBox="1"/>
          <p:nvPr/>
        </p:nvSpPr>
        <p:spPr>
          <a:xfrm>
            <a:off x="4505781" y="5533690"/>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就寝</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55" name="楕円 1154">
            <a:extLst>
              <a:ext uri="{FF2B5EF4-FFF2-40B4-BE49-F238E27FC236}">
                <a16:creationId xmlns:a16="http://schemas.microsoft.com/office/drawing/2014/main" id="{33B66225-EB5F-2B03-1EFE-AAB447B57661}"/>
              </a:ext>
            </a:extLst>
          </p:cNvPr>
          <p:cNvSpPr/>
          <p:nvPr/>
        </p:nvSpPr>
        <p:spPr>
          <a:xfrm>
            <a:off x="4721380" y="5419173"/>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6" name="テキスト">
            <a:extLst>
              <a:ext uri="{FF2B5EF4-FFF2-40B4-BE49-F238E27FC236}">
                <a16:creationId xmlns:a16="http://schemas.microsoft.com/office/drawing/2014/main" id="{82AC2739-FA4C-2AAC-F1AA-922AF4148D98}"/>
              </a:ext>
            </a:extLst>
          </p:cNvPr>
          <p:cNvSpPr txBox="1"/>
          <p:nvPr/>
        </p:nvSpPr>
        <p:spPr>
          <a:xfrm>
            <a:off x="4505781" y="5049038"/>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21:30</a:t>
            </a:r>
          </a:p>
        </p:txBody>
      </p:sp>
      <p:cxnSp>
        <p:nvCxnSpPr>
          <p:cNvPr id="1158" name="直線コネクタ 1157">
            <a:extLst>
              <a:ext uri="{FF2B5EF4-FFF2-40B4-BE49-F238E27FC236}">
                <a16:creationId xmlns:a16="http://schemas.microsoft.com/office/drawing/2014/main" id="{992919E6-0C64-8235-99EB-D740AD7AE184}"/>
              </a:ext>
            </a:extLst>
          </p:cNvPr>
          <p:cNvCxnSpPr>
            <a:cxnSpLocks/>
          </p:cNvCxnSpPr>
          <p:nvPr/>
        </p:nvCxnSpPr>
        <p:spPr>
          <a:xfrm>
            <a:off x="335990" y="5509173"/>
            <a:ext cx="3600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67" name="グループ化 1166">
            <a:extLst>
              <a:ext uri="{FF2B5EF4-FFF2-40B4-BE49-F238E27FC236}">
                <a16:creationId xmlns:a16="http://schemas.microsoft.com/office/drawing/2014/main" id="{DCC9C4BF-AFAA-E40D-C1CA-8B4FE96B17B8}"/>
              </a:ext>
            </a:extLst>
          </p:cNvPr>
          <p:cNvGrpSpPr/>
          <p:nvPr/>
        </p:nvGrpSpPr>
        <p:grpSpPr>
          <a:xfrm>
            <a:off x="250432" y="1512000"/>
            <a:ext cx="1414170" cy="1494000"/>
            <a:chOff x="250432" y="1540846"/>
            <a:chExt cx="1414170" cy="1494000"/>
          </a:xfrm>
        </p:grpSpPr>
        <p:grpSp>
          <p:nvGrpSpPr>
            <p:cNvPr id="1060" name="グループ化 1059">
              <a:extLst>
                <a:ext uri="{FF2B5EF4-FFF2-40B4-BE49-F238E27FC236}">
                  <a16:creationId xmlns:a16="http://schemas.microsoft.com/office/drawing/2014/main" id="{75E1F585-C8CC-6452-63EC-58E99C44CFE5}"/>
                </a:ext>
              </a:extLst>
            </p:cNvPr>
            <p:cNvGrpSpPr/>
            <p:nvPr/>
          </p:nvGrpSpPr>
          <p:grpSpPr>
            <a:xfrm>
              <a:off x="250432" y="1540846"/>
              <a:ext cx="1119217" cy="342000"/>
              <a:chOff x="250432" y="1260000"/>
              <a:chExt cx="1119217" cy="342000"/>
            </a:xfrm>
          </p:grpSpPr>
          <p:sp>
            <p:nvSpPr>
              <p:cNvPr id="2" name="テキスト">
                <a:extLst>
                  <a:ext uri="{FF2B5EF4-FFF2-40B4-BE49-F238E27FC236}">
                    <a16:creationId xmlns:a16="http://schemas.microsoft.com/office/drawing/2014/main" id="{3EFACCF7-23AA-011E-5F58-C16BF2FC072B}"/>
                  </a:ext>
                </a:extLst>
              </p:cNvPr>
              <p:cNvSpPr txBox="1"/>
              <p:nvPr/>
            </p:nvSpPr>
            <p:spPr>
              <a:xfrm>
                <a:off x="250432" y="1260000"/>
                <a:ext cx="1119217"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触れたことがある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6" name="平行四辺形 5">
                <a:extLst>
                  <a:ext uri="{FF2B5EF4-FFF2-40B4-BE49-F238E27FC236}">
                    <a16:creationId xmlns:a16="http://schemas.microsoft.com/office/drawing/2014/main" id="{DF0E77CC-72A0-C723-54CA-54B5B18C7233}"/>
                  </a:ext>
                </a:extLst>
              </p:cNvPr>
              <p:cNvSpPr/>
              <p:nvPr/>
            </p:nvSpPr>
            <p:spPr>
              <a:xfrm>
                <a:off x="36000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平行四辺形 6">
                <a:extLst>
                  <a:ext uri="{FF2B5EF4-FFF2-40B4-BE49-F238E27FC236}">
                    <a16:creationId xmlns:a16="http://schemas.microsoft.com/office/drawing/2014/main" id="{A91ABA3E-3974-9F88-DD57-E717ED483363}"/>
                  </a:ext>
                </a:extLst>
              </p:cNvPr>
              <p:cNvSpPr/>
              <p:nvPr/>
            </p:nvSpPr>
            <p:spPr>
              <a:xfrm>
                <a:off x="538790" y="1530000"/>
                <a:ext cx="180000" cy="72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平行四辺形 7">
                <a:extLst>
                  <a:ext uri="{FF2B5EF4-FFF2-40B4-BE49-F238E27FC236}">
                    <a16:creationId xmlns:a16="http://schemas.microsoft.com/office/drawing/2014/main" id="{9FC20E93-F099-F0CC-9C7F-5C8726E7357A}"/>
                  </a:ext>
                </a:extLst>
              </p:cNvPr>
              <p:cNvSpPr/>
              <p:nvPr/>
            </p:nvSpPr>
            <p:spPr>
              <a:xfrm>
                <a:off x="720000" y="1530000"/>
                <a:ext cx="180000" cy="72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平行四辺形 9">
                <a:extLst>
                  <a:ext uri="{FF2B5EF4-FFF2-40B4-BE49-F238E27FC236}">
                    <a16:creationId xmlns:a16="http://schemas.microsoft.com/office/drawing/2014/main" id="{8FEB04A8-D237-FA06-531D-07C427F30D10}"/>
                  </a:ext>
                </a:extLst>
              </p:cNvPr>
              <p:cNvSpPr/>
              <p:nvPr/>
            </p:nvSpPr>
            <p:spPr>
              <a:xfrm>
                <a:off x="900000" y="1530000"/>
                <a:ext cx="180000" cy="72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平行四辺形 10">
                <a:extLst>
                  <a:ext uri="{FF2B5EF4-FFF2-40B4-BE49-F238E27FC236}">
                    <a16:creationId xmlns:a16="http://schemas.microsoft.com/office/drawing/2014/main" id="{D61B3288-DF4E-B158-FACF-463E4737E5CB}"/>
                  </a:ext>
                </a:extLst>
              </p:cNvPr>
              <p:cNvSpPr/>
              <p:nvPr/>
            </p:nvSpPr>
            <p:spPr>
              <a:xfrm>
                <a:off x="1080000" y="1530000"/>
                <a:ext cx="180000" cy="72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1" name="グループ化 1060">
              <a:extLst>
                <a:ext uri="{FF2B5EF4-FFF2-40B4-BE49-F238E27FC236}">
                  <a16:creationId xmlns:a16="http://schemas.microsoft.com/office/drawing/2014/main" id="{5CBA50ED-50FE-444F-02A6-799D1FDB4D67}"/>
                </a:ext>
              </a:extLst>
            </p:cNvPr>
            <p:cNvGrpSpPr/>
            <p:nvPr/>
          </p:nvGrpSpPr>
          <p:grpSpPr>
            <a:xfrm>
              <a:off x="250432" y="1828846"/>
              <a:ext cx="1414170" cy="342000"/>
              <a:chOff x="250432" y="1260000"/>
              <a:chExt cx="1414170" cy="342000"/>
            </a:xfrm>
          </p:grpSpPr>
          <p:sp>
            <p:nvSpPr>
              <p:cNvPr id="1062" name="テキスト">
                <a:extLst>
                  <a:ext uri="{FF2B5EF4-FFF2-40B4-BE49-F238E27FC236}">
                    <a16:creationId xmlns:a16="http://schemas.microsoft.com/office/drawing/2014/main" id="{21DEC93B-EF99-6ACA-7041-7ECF7CD4F271}"/>
                  </a:ext>
                </a:extLst>
              </p:cNvPr>
              <p:cNvSpPr txBox="1"/>
              <p:nvPr/>
            </p:nvSpPr>
            <p:spPr>
              <a:xfrm>
                <a:off x="250432" y="1260000"/>
                <a:ext cx="1414170"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なんとなく理解している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063" name="平行四辺形 1062">
                <a:extLst>
                  <a:ext uri="{FF2B5EF4-FFF2-40B4-BE49-F238E27FC236}">
                    <a16:creationId xmlns:a16="http://schemas.microsoft.com/office/drawing/2014/main" id="{BED54A55-171D-E027-AD40-D7FEC4DC8956}"/>
                  </a:ext>
                </a:extLst>
              </p:cNvPr>
              <p:cNvSpPr/>
              <p:nvPr/>
            </p:nvSpPr>
            <p:spPr>
              <a:xfrm>
                <a:off x="36000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4" name="平行四辺形 1063">
                <a:extLst>
                  <a:ext uri="{FF2B5EF4-FFF2-40B4-BE49-F238E27FC236}">
                    <a16:creationId xmlns:a16="http://schemas.microsoft.com/office/drawing/2014/main" id="{D692CBFD-07C4-E88B-C0A5-A9810DB3A62C}"/>
                  </a:ext>
                </a:extLst>
              </p:cNvPr>
              <p:cNvSpPr/>
              <p:nvPr/>
            </p:nvSpPr>
            <p:spPr>
              <a:xfrm>
                <a:off x="53879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5" name="平行四辺形 1064">
                <a:extLst>
                  <a:ext uri="{FF2B5EF4-FFF2-40B4-BE49-F238E27FC236}">
                    <a16:creationId xmlns:a16="http://schemas.microsoft.com/office/drawing/2014/main" id="{D289C754-AE3E-1488-708A-F7B2E0DBA1F6}"/>
                  </a:ext>
                </a:extLst>
              </p:cNvPr>
              <p:cNvSpPr/>
              <p:nvPr/>
            </p:nvSpPr>
            <p:spPr>
              <a:xfrm>
                <a:off x="720000" y="1530000"/>
                <a:ext cx="180000" cy="72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6" name="平行四辺形 1065">
                <a:extLst>
                  <a:ext uri="{FF2B5EF4-FFF2-40B4-BE49-F238E27FC236}">
                    <a16:creationId xmlns:a16="http://schemas.microsoft.com/office/drawing/2014/main" id="{8E780544-C2A8-AB63-B38A-51433D0B8451}"/>
                  </a:ext>
                </a:extLst>
              </p:cNvPr>
              <p:cNvSpPr/>
              <p:nvPr/>
            </p:nvSpPr>
            <p:spPr>
              <a:xfrm>
                <a:off x="900000" y="1530000"/>
                <a:ext cx="180000" cy="72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7" name="平行四辺形 1066">
                <a:extLst>
                  <a:ext uri="{FF2B5EF4-FFF2-40B4-BE49-F238E27FC236}">
                    <a16:creationId xmlns:a16="http://schemas.microsoft.com/office/drawing/2014/main" id="{D91BB914-087F-D211-8F42-564C3EF5A75E}"/>
                  </a:ext>
                </a:extLst>
              </p:cNvPr>
              <p:cNvSpPr/>
              <p:nvPr/>
            </p:nvSpPr>
            <p:spPr>
              <a:xfrm>
                <a:off x="1080000" y="1530000"/>
                <a:ext cx="180000" cy="72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68" name="グループ化 1067">
              <a:extLst>
                <a:ext uri="{FF2B5EF4-FFF2-40B4-BE49-F238E27FC236}">
                  <a16:creationId xmlns:a16="http://schemas.microsoft.com/office/drawing/2014/main" id="{14023228-A182-718A-E6D9-E8BDD9933547}"/>
                </a:ext>
              </a:extLst>
            </p:cNvPr>
            <p:cNvGrpSpPr/>
            <p:nvPr/>
          </p:nvGrpSpPr>
          <p:grpSpPr>
            <a:xfrm>
              <a:off x="251116" y="2116846"/>
              <a:ext cx="1009568" cy="342000"/>
              <a:chOff x="250432" y="1260000"/>
              <a:chExt cx="1009568" cy="342000"/>
            </a:xfrm>
          </p:grpSpPr>
          <p:sp>
            <p:nvSpPr>
              <p:cNvPr id="1070" name="テキスト">
                <a:extLst>
                  <a:ext uri="{FF2B5EF4-FFF2-40B4-BE49-F238E27FC236}">
                    <a16:creationId xmlns:a16="http://schemas.microsoft.com/office/drawing/2014/main" id="{F656183A-8B97-B82F-6C68-095FB69BC0F4}"/>
                  </a:ext>
                </a:extLst>
              </p:cNvPr>
              <p:cNvSpPr txBox="1"/>
              <p:nvPr/>
            </p:nvSpPr>
            <p:spPr>
              <a:xfrm>
                <a:off x="250432" y="1260000"/>
                <a:ext cx="886781"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071" name="平行四辺形 1070">
                <a:extLst>
                  <a:ext uri="{FF2B5EF4-FFF2-40B4-BE49-F238E27FC236}">
                    <a16:creationId xmlns:a16="http://schemas.microsoft.com/office/drawing/2014/main" id="{E6D55BEB-89CB-F6A4-E10A-22918C0C46B2}"/>
                  </a:ext>
                </a:extLst>
              </p:cNvPr>
              <p:cNvSpPr/>
              <p:nvPr/>
            </p:nvSpPr>
            <p:spPr>
              <a:xfrm>
                <a:off x="36000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2" name="平行四辺形 1071">
                <a:extLst>
                  <a:ext uri="{FF2B5EF4-FFF2-40B4-BE49-F238E27FC236}">
                    <a16:creationId xmlns:a16="http://schemas.microsoft.com/office/drawing/2014/main" id="{4486C62B-6E4A-AD5C-58FD-99A577BFFCAD}"/>
                  </a:ext>
                </a:extLst>
              </p:cNvPr>
              <p:cNvSpPr/>
              <p:nvPr/>
            </p:nvSpPr>
            <p:spPr>
              <a:xfrm>
                <a:off x="53879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5" name="平行四辺形 1074">
                <a:extLst>
                  <a:ext uri="{FF2B5EF4-FFF2-40B4-BE49-F238E27FC236}">
                    <a16:creationId xmlns:a16="http://schemas.microsoft.com/office/drawing/2014/main" id="{3958250F-871A-C34A-756D-087C7E0BE89F}"/>
                  </a:ext>
                </a:extLst>
              </p:cNvPr>
              <p:cNvSpPr/>
              <p:nvPr/>
            </p:nvSpPr>
            <p:spPr>
              <a:xfrm>
                <a:off x="72000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1" name="平行四辺形 1080">
                <a:extLst>
                  <a:ext uri="{FF2B5EF4-FFF2-40B4-BE49-F238E27FC236}">
                    <a16:creationId xmlns:a16="http://schemas.microsoft.com/office/drawing/2014/main" id="{FA118840-733F-BDD2-CF30-F0A2D2B748AF}"/>
                  </a:ext>
                </a:extLst>
              </p:cNvPr>
              <p:cNvSpPr/>
              <p:nvPr/>
            </p:nvSpPr>
            <p:spPr>
              <a:xfrm>
                <a:off x="900000" y="1530000"/>
                <a:ext cx="180000" cy="72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2" name="平行四辺形 1081">
                <a:extLst>
                  <a:ext uri="{FF2B5EF4-FFF2-40B4-BE49-F238E27FC236}">
                    <a16:creationId xmlns:a16="http://schemas.microsoft.com/office/drawing/2014/main" id="{F890C983-B9E6-BADE-98A2-A0F40E9B908A}"/>
                  </a:ext>
                </a:extLst>
              </p:cNvPr>
              <p:cNvSpPr/>
              <p:nvPr/>
            </p:nvSpPr>
            <p:spPr>
              <a:xfrm>
                <a:off x="1080000" y="1530000"/>
                <a:ext cx="180000" cy="72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3" name="グループ化 1082">
              <a:extLst>
                <a:ext uri="{FF2B5EF4-FFF2-40B4-BE49-F238E27FC236}">
                  <a16:creationId xmlns:a16="http://schemas.microsoft.com/office/drawing/2014/main" id="{828E186E-6FB7-EE9B-A785-BA532B10D076}"/>
                </a:ext>
              </a:extLst>
            </p:cNvPr>
            <p:cNvGrpSpPr/>
            <p:nvPr/>
          </p:nvGrpSpPr>
          <p:grpSpPr>
            <a:xfrm>
              <a:off x="252000" y="2404846"/>
              <a:ext cx="1350050" cy="342000"/>
              <a:chOff x="250432" y="1260000"/>
              <a:chExt cx="1350050" cy="342000"/>
            </a:xfrm>
          </p:grpSpPr>
          <p:sp>
            <p:nvSpPr>
              <p:cNvPr id="1084" name="テキスト">
                <a:extLst>
                  <a:ext uri="{FF2B5EF4-FFF2-40B4-BE49-F238E27FC236}">
                    <a16:creationId xmlns:a16="http://schemas.microsoft.com/office/drawing/2014/main" id="{5DEF319A-DEFD-FFAB-485C-661C1A9020EB}"/>
                  </a:ext>
                </a:extLst>
              </p:cNvPr>
              <p:cNvSpPr txBox="1"/>
              <p:nvPr/>
            </p:nvSpPr>
            <p:spPr>
              <a:xfrm>
                <a:off x="250432" y="1260000"/>
                <a:ext cx="1350050"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ほとんど理解している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085" name="平行四辺形 1084">
                <a:extLst>
                  <a:ext uri="{FF2B5EF4-FFF2-40B4-BE49-F238E27FC236}">
                    <a16:creationId xmlns:a16="http://schemas.microsoft.com/office/drawing/2014/main" id="{B870772F-A41D-94B1-1C67-90616E305603}"/>
                  </a:ext>
                </a:extLst>
              </p:cNvPr>
              <p:cNvSpPr/>
              <p:nvPr/>
            </p:nvSpPr>
            <p:spPr>
              <a:xfrm>
                <a:off x="36000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7" name="平行四辺形 1086">
                <a:extLst>
                  <a:ext uri="{FF2B5EF4-FFF2-40B4-BE49-F238E27FC236}">
                    <a16:creationId xmlns:a16="http://schemas.microsoft.com/office/drawing/2014/main" id="{33801D9A-ED05-F097-D00F-6A5E60B0F80A}"/>
                  </a:ext>
                </a:extLst>
              </p:cNvPr>
              <p:cNvSpPr/>
              <p:nvPr/>
            </p:nvSpPr>
            <p:spPr>
              <a:xfrm>
                <a:off x="53879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2" name="平行四辺形 1091">
                <a:extLst>
                  <a:ext uri="{FF2B5EF4-FFF2-40B4-BE49-F238E27FC236}">
                    <a16:creationId xmlns:a16="http://schemas.microsoft.com/office/drawing/2014/main" id="{223E16E0-679C-7A13-F627-1D741AE3509D}"/>
                  </a:ext>
                </a:extLst>
              </p:cNvPr>
              <p:cNvSpPr/>
              <p:nvPr/>
            </p:nvSpPr>
            <p:spPr>
              <a:xfrm>
                <a:off x="72000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3" name="平行四辺形 1092">
                <a:extLst>
                  <a:ext uri="{FF2B5EF4-FFF2-40B4-BE49-F238E27FC236}">
                    <a16:creationId xmlns:a16="http://schemas.microsoft.com/office/drawing/2014/main" id="{9D330617-16D9-E652-133A-3CE132D2796D}"/>
                  </a:ext>
                </a:extLst>
              </p:cNvPr>
              <p:cNvSpPr/>
              <p:nvPr/>
            </p:nvSpPr>
            <p:spPr>
              <a:xfrm>
                <a:off x="90000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98" name="平行四辺形 1097">
                <a:extLst>
                  <a:ext uri="{FF2B5EF4-FFF2-40B4-BE49-F238E27FC236}">
                    <a16:creationId xmlns:a16="http://schemas.microsoft.com/office/drawing/2014/main" id="{D176B00B-7360-513A-9F83-219290A2A9E2}"/>
                  </a:ext>
                </a:extLst>
              </p:cNvPr>
              <p:cNvSpPr/>
              <p:nvPr/>
            </p:nvSpPr>
            <p:spPr>
              <a:xfrm>
                <a:off x="1080000" y="1530000"/>
                <a:ext cx="180000" cy="72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3" name="グループ化 1102">
              <a:extLst>
                <a:ext uri="{FF2B5EF4-FFF2-40B4-BE49-F238E27FC236}">
                  <a16:creationId xmlns:a16="http://schemas.microsoft.com/office/drawing/2014/main" id="{032A3675-F2A8-B31F-7517-358147116D97}"/>
                </a:ext>
              </a:extLst>
            </p:cNvPr>
            <p:cNvGrpSpPr/>
            <p:nvPr/>
          </p:nvGrpSpPr>
          <p:grpSpPr>
            <a:xfrm>
              <a:off x="252000" y="2692846"/>
              <a:ext cx="1263487" cy="342000"/>
              <a:chOff x="250432" y="1260000"/>
              <a:chExt cx="1263487" cy="342000"/>
            </a:xfrm>
          </p:grpSpPr>
          <p:sp>
            <p:nvSpPr>
              <p:cNvPr id="1108" name="テキスト">
                <a:extLst>
                  <a:ext uri="{FF2B5EF4-FFF2-40B4-BE49-F238E27FC236}">
                    <a16:creationId xmlns:a16="http://schemas.microsoft.com/office/drawing/2014/main" id="{5328C228-E621-D45A-A294-75BECB4C977D}"/>
                  </a:ext>
                </a:extLst>
              </p:cNvPr>
              <p:cNvSpPr txBox="1"/>
              <p:nvPr/>
            </p:nvSpPr>
            <p:spPr>
              <a:xfrm>
                <a:off x="250432" y="1260000"/>
                <a:ext cx="1263487"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完璧に理解している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13" name="平行四辺形 1112">
                <a:extLst>
                  <a:ext uri="{FF2B5EF4-FFF2-40B4-BE49-F238E27FC236}">
                    <a16:creationId xmlns:a16="http://schemas.microsoft.com/office/drawing/2014/main" id="{6D1E528E-B681-D181-BE45-A4F36C2ACEC0}"/>
                  </a:ext>
                </a:extLst>
              </p:cNvPr>
              <p:cNvSpPr/>
              <p:nvPr/>
            </p:nvSpPr>
            <p:spPr>
              <a:xfrm>
                <a:off x="36000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4" name="平行四辺形 1113">
                <a:extLst>
                  <a:ext uri="{FF2B5EF4-FFF2-40B4-BE49-F238E27FC236}">
                    <a16:creationId xmlns:a16="http://schemas.microsoft.com/office/drawing/2014/main" id="{9038C786-9657-9E38-DA1B-4CF8814CDA6F}"/>
                  </a:ext>
                </a:extLst>
              </p:cNvPr>
              <p:cNvSpPr/>
              <p:nvPr/>
            </p:nvSpPr>
            <p:spPr>
              <a:xfrm>
                <a:off x="53879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5" name="平行四辺形 1114">
                <a:extLst>
                  <a:ext uri="{FF2B5EF4-FFF2-40B4-BE49-F238E27FC236}">
                    <a16:creationId xmlns:a16="http://schemas.microsoft.com/office/drawing/2014/main" id="{FD1429BA-E1B2-BD7F-2989-AE479D8F799B}"/>
                  </a:ext>
                </a:extLst>
              </p:cNvPr>
              <p:cNvSpPr/>
              <p:nvPr/>
            </p:nvSpPr>
            <p:spPr>
              <a:xfrm>
                <a:off x="72000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4" name="平行四辺形 1123">
                <a:extLst>
                  <a:ext uri="{FF2B5EF4-FFF2-40B4-BE49-F238E27FC236}">
                    <a16:creationId xmlns:a16="http://schemas.microsoft.com/office/drawing/2014/main" id="{228CF4D7-7577-644F-333B-05326882F922}"/>
                  </a:ext>
                </a:extLst>
              </p:cNvPr>
              <p:cNvSpPr/>
              <p:nvPr/>
            </p:nvSpPr>
            <p:spPr>
              <a:xfrm>
                <a:off x="90000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9" name="平行四辺形 1128">
                <a:extLst>
                  <a:ext uri="{FF2B5EF4-FFF2-40B4-BE49-F238E27FC236}">
                    <a16:creationId xmlns:a16="http://schemas.microsoft.com/office/drawing/2014/main" id="{14BF781A-A75D-D2FD-2967-2E07A192BBA7}"/>
                  </a:ext>
                </a:extLst>
              </p:cNvPr>
              <p:cNvSpPr/>
              <p:nvPr/>
            </p:nvSpPr>
            <p:spPr>
              <a:xfrm>
                <a:off x="1080000" y="1530000"/>
                <a:ext cx="180000" cy="72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80769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a:extLst>
              <a:ext uri="{FF2B5EF4-FFF2-40B4-BE49-F238E27FC236}">
                <a16:creationId xmlns:a16="http://schemas.microsoft.com/office/drawing/2014/main" id="{1F37FC9B-B443-C656-AAE5-0342B7816D01}"/>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2" name="テキスト">
            <a:extLst>
              <a:ext uri="{FF2B5EF4-FFF2-40B4-BE49-F238E27FC236}">
                <a16:creationId xmlns:a16="http://schemas.microsoft.com/office/drawing/2014/main" id="{32A6256C-4178-E4EA-7543-50136F66863B}"/>
              </a:ext>
            </a:extLst>
          </p:cNvPr>
          <p:cNvSpPr txBox="1"/>
          <p:nvPr/>
        </p:nvSpPr>
        <p:spPr>
          <a:xfrm>
            <a:off x="252000" y="1080000"/>
            <a:ext cx="1080000" cy="1938992"/>
          </a:xfrm>
          <a:prstGeom prst="rect">
            <a:avLst/>
          </a:prstGeom>
          <a:noFill/>
          <a:ln w="38100">
            <a:noFill/>
          </a:ln>
        </p:spPr>
        <p:txBody>
          <a:bodyPr wrap="square" rtlCol="0">
            <a:spAutoFit/>
          </a:bodyPr>
          <a:lstStyle/>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動作環境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受賞履歴</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BE1F2F84-5D74-A6AD-8259-574ED5D7417E}"/>
              </a:ext>
            </a:extLst>
          </p:cNvPr>
          <p:cNvSpPr txBox="1"/>
          <p:nvPr/>
        </p:nvSpPr>
        <p:spPr>
          <a:xfrm>
            <a:off x="1368011" y="1080000"/>
            <a:ext cx="3725700" cy="2123658"/>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３ヶ月</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 2021.315f1/C#</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2017</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Plastic SCM</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Windows10 Professional 64bit</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レベルデザイナー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グラフィッカー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サウンドエフェクト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ゲーム大賞　アマチュア部門　一次審査通過</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ゲームクリエイター甲子園　デジタルハーツ賞　受賞</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5" name="図" descr="アイコン&#10;&#10;自動的に生成された説明">
            <a:extLst>
              <a:ext uri="{FF2B5EF4-FFF2-40B4-BE49-F238E27FC236}">
                <a16:creationId xmlns:a16="http://schemas.microsoft.com/office/drawing/2014/main" id="{69B7F381-02E6-C136-5221-165B99443033}"/>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3292" y="2783248"/>
            <a:ext cx="360000" cy="360000"/>
          </a:xfrm>
          <a:prstGeom prst="rect">
            <a:avLst/>
          </a:prstGeom>
        </p:spPr>
      </p:pic>
      <p:pic>
        <p:nvPicPr>
          <p:cNvPr id="13" name="図" descr="建物, 家, グリーン, テーブル が含まれている画像&#10;&#10;自動的に生成された説明">
            <a:extLst>
              <a:ext uri="{FF2B5EF4-FFF2-40B4-BE49-F238E27FC236}">
                <a16:creationId xmlns:a16="http://schemas.microsoft.com/office/drawing/2014/main" id="{D209CE27-5FC4-C710-A851-E880A80CF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600" y="1061829"/>
            <a:ext cx="3837400" cy="2158538"/>
          </a:xfrm>
          <a:prstGeom prst="rect">
            <a:avLst/>
          </a:prstGeom>
          <a:effectLst>
            <a:outerShdw dist="63500" dir="8100000" algn="tr" rotWithShape="0">
              <a:schemeClr val="bg1">
                <a:lumMod val="75000"/>
                <a:alpha val="50000"/>
              </a:schemeClr>
            </a:outerShdw>
          </a:effectLst>
        </p:spPr>
      </p:pic>
      <p:sp>
        <p:nvSpPr>
          <p:cNvPr id="6" name="長方形" hidden="1">
            <a:extLst>
              <a:ext uri="{FF2B5EF4-FFF2-40B4-BE49-F238E27FC236}">
                <a16:creationId xmlns:a16="http://schemas.microsoft.com/office/drawing/2014/main" id="{57811F66-08C6-C3D3-7C2B-3DF69B52951E}"/>
              </a:ext>
            </a:extLst>
          </p:cNvPr>
          <p:cNvSpPr/>
          <p:nvPr/>
        </p:nvSpPr>
        <p:spPr>
          <a:xfrm>
            <a:off x="252000" y="1061829"/>
            <a:ext cx="8640000" cy="2160000"/>
          </a:xfrm>
          <a:prstGeom prst="rect">
            <a:avLst/>
          </a:pr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a:extLst>
              <a:ext uri="{FF2B5EF4-FFF2-40B4-BE49-F238E27FC236}">
                <a16:creationId xmlns:a16="http://schemas.microsoft.com/office/drawing/2014/main" id="{530ED8F2-5C82-3BB5-8022-4C16CCCDCDA0}"/>
              </a:ext>
            </a:extLst>
          </p:cNvPr>
          <p:cNvSpPr txBox="1"/>
          <p:nvPr/>
        </p:nvSpPr>
        <p:spPr>
          <a:xfrm>
            <a:off x="4212000" y="3888000"/>
            <a:ext cx="4680000" cy="324000"/>
          </a:xfrm>
          <a:prstGeom prst="rect">
            <a:avLst/>
          </a:prstGeom>
          <a:noFill/>
        </p:spPr>
        <p:txBody>
          <a:bodyPr wrap="none" rtlCol="0" anchor="ctr">
            <a:noAutofit/>
          </a:bodyPr>
          <a:lstStyle/>
          <a:p>
            <a:pPr algn="ctr"/>
            <a:r>
              <a:rPr kumimoji="1" lang="en-US" altLang="ja-JP" sz="1600"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sz="1600"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sz="1600"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4" name="テキスト">
            <a:extLst>
              <a:ext uri="{FF2B5EF4-FFF2-40B4-BE49-F238E27FC236}">
                <a16:creationId xmlns:a16="http://schemas.microsoft.com/office/drawing/2014/main" id="{D1A8256E-7DBB-6D3C-D682-389C940E424E}"/>
              </a:ext>
            </a:extLst>
          </p:cNvPr>
          <p:cNvSpPr txBox="1"/>
          <p:nvPr/>
        </p:nvSpPr>
        <p:spPr>
          <a:xfrm>
            <a:off x="4212000" y="4356000"/>
            <a:ext cx="4680000" cy="738664"/>
          </a:xfrm>
          <a:prstGeom prst="rect">
            <a:avLst/>
          </a:prstGeom>
          <a:noFill/>
          <a:ln w="38100">
            <a:noFill/>
          </a:ln>
        </p:spPr>
        <p:txBody>
          <a:bodyPr wrap="square" rtlCol="0">
            <a:spAutoFit/>
          </a:bodyPr>
          <a:lstStyle/>
          <a:p>
            <a:r>
              <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畳</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回転して道</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作り、ゴール</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目指す</a:t>
            </a:r>
            <a:r>
              <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パズルアクション。</a:t>
            </a:r>
            <a:endPar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パズル</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が</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苦手な人</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も</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楽しめるよう、</a:t>
            </a:r>
            <a:r>
              <a:rPr kumimoji="1" lang="ja-JP" altLang="en-US" sz="1400" dirty="0">
                <a:solidFill>
                  <a:srgbClr val="FF7C80"/>
                </a:solidFill>
                <a:latin typeface="ＭＳ Ｐゴシック" panose="020B0600070205080204" pitchFamily="50" charset="-128"/>
                <a:ea typeface="ＭＳ Ｐゴシック" panose="020B0600070205080204" pitchFamily="50" charset="-128"/>
              </a:rPr>
              <a:t>丁寧</a:t>
            </a:r>
            <a:r>
              <a:rPr kumimoji="1" lang="ja-JP" altLang="en-US" sz="1200" dirty="0">
                <a:solidFill>
                  <a:srgbClr val="FF7C80"/>
                </a:solidFill>
                <a:latin typeface="ＭＳ Ｐゴシック" panose="020B0600070205080204" pitchFamily="50" charset="-128"/>
                <a:ea typeface="ＭＳ Ｐゴシック" panose="020B0600070205080204" pitchFamily="50" charset="-128"/>
              </a:rPr>
              <a:t>な</a:t>
            </a:r>
            <a:r>
              <a:rPr kumimoji="1" lang="ja-JP" altLang="en-US" sz="1400" dirty="0">
                <a:solidFill>
                  <a:srgbClr val="FF7C80"/>
                </a:solidFill>
                <a:latin typeface="ＭＳ Ｐゴシック" panose="020B0600070205080204" pitchFamily="50" charset="-128"/>
                <a:ea typeface="ＭＳ Ｐゴシック" panose="020B0600070205080204" pitchFamily="50" charset="-128"/>
              </a:rPr>
              <a:t>レベルデザイン</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や</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rgbClr val="FF7C80"/>
                </a:solidFill>
                <a:latin typeface="ＭＳ Ｐゴシック" panose="020B0600070205080204" pitchFamily="50" charset="-128"/>
                <a:ea typeface="ＭＳ Ｐゴシック" panose="020B0600070205080204" pitchFamily="50" charset="-128"/>
              </a:rPr>
              <a:t>可愛らしいキャラクター</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に</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こだわりました。</a:t>
            </a:r>
            <a:endPar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cxnSp>
        <p:nvCxnSpPr>
          <p:cNvPr id="27" name="直線">
            <a:extLst>
              <a:ext uri="{FF2B5EF4-FFF2-40B4-BE49-F238E27FC236}">
                <a16:creationId xmlns:a16="http://schemas.microsoft.com/office/drawing/2014/main" id="{E1080C34-A719-CB1F-5240-09987958D50A}"/>
              </a:ext>
            </a:extLst>
          </p:cNvPr>
          <p:cNvCxnSpPr>
            <a:cxnSpLocks/>
          </p:cNvCxnSpPr>
          <p:nvPr/>
        </p:nvCxnSpPr>
        <p:spPr>
          <a:xfrm>
            <a:off x="251999" y="3600000"/>
            <a:ext cx="864000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3" name="図" descr="ケーキ, テーブル, 紙, 座る が含まれている画像&#10;&#10;自動的に生成された説明">
            <a:extLst>
              <a:ext uri="{FF2B5EF4-FFF2-40B4-BE49-F238E27FC236}">
                <a16:creationId xmlns:a16="http://schemas.microsoft.com/office/drawing/2014/main" id="{A71B93E5-CD98-68A0-B439-34B4BB12E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99" y="3888000"/>
            <a:ext cx="3600000" cy="2025000"/>
          </a:xfrm>
          <a:prstGeom prst="rect">
            <a:avLst/>
          </a:prstGeom>
          <a:effectLst>
            <a:outerShdw dist="63500" dir="8100000" algn="tr" rotWithShape="0">
              <a:schemeClr val="bg1">
                <a:lumMod val="75000"/>
                <a:alpha val="50000"/>
              </a:schemeClr>
            </a:outerShdw>
          </a:effectLst>
        </p:spPr>
      </p:pic>
      <p:sp>
        <p:nvSpPr>
          <p:cNvPr id="24" name="テキスト">
            <a:extLst>
              <a:ext uri="{FF2B5EF4-FFF2-40B4-BE49-F238E27FC236}">
                <a16:creationId xmlns:a16="http://schemas.microsoft.com/office/drawing/2014/main" id="{F1622D94-6DF8-19A3-DBAE-6911E01D1A76}"/>
              </a:ext>
            </a:extLst>
          </p:cNvPr>
          <p:cNvSpPr txBox="1"/>
          <p:nvPr/>
        </p:nvSpPr>
        <p:spPr>
          <a:xfrm>
            <a:off x="252000" y="3888000"/>
            <a:ext cx="1374094"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コンセプトアート</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pic>
        <p:nvPicPr>
          <p:cNvPr id="19" name="図" descr="テキスト が含まれている画像&#10;&#10;自動的に生成された説明">
            <a:extLst>
              <a:ext uri="{FF2B5EF4-FFF2-40B4-BE49-F238E27FC236}">
                <a16:creationId xmlns:a16="http://schemas.microsoft.com/office/drawing/2014/main" id="{A778A4CE-AF6B-820C-03FD-40DD402D2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000" y="4833000"/>
            <a:ext cx="1080000" cy="1080000"/>
          </a:xfrm>
          <a:prstGeom prst="rect">
            <a:avLst/>
          </a:prstGeom>
        </p:spPr>
      </p:pic>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-4-</a:t>
            </a:r>
            <a:endParaRPr kumimoji="1" lang="ja-JP" altLang="en-US" sz="1600" spc="3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5800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a:extLst>
              <a:ext uri="{FF2B5EF4-FFF2-40B4-BE49-F238E27FC236}">
                <a16:creationId xmlns:a16="http://schemas.microsoft.com/office/drawing/2014/main" id="{3DA10E2A-8827-C32E-1746-70E9639F1F49}"/>
              </a:ext>
            </a:extLst>
          </p:cNvPr>
          <p:cNvSpPr txBox="1"/>
          <p:nvPr/>
        </p:nvSpPr>
        <p:spPr>
          <a:xfrm>
            <a:off x="6091233" y="1800000"/>
            <a:ext cx="2954655" cy="4616648"/>
          </a:xfrm>
          <a:prstGeom prst="rect">
            <a:avLst/>
          </a:prstGeom>
          <a:solidFill>
            <a:schemeClr val="bg1">
              <a:lumMod val="85000"/>
            </a:schemeClr>
          </a:solidFill>
          <a:ln w="38100">
            <a:noFill/>
          </a:ln>
        </p:spPr>
        <p:txBody>
          <a:bodyPr wrap="none" rtlCol="0">
            <a:spAutoFit/>
          </a:bodyPr>
          <a:lstStyle/>
          <a:p>
            <a:r>
              <a:rPr lang="en-US" altLang="ja-JP" sz="600" dirty="0">
                <a:solidFill>
                  <a:srgbClr val="0000FF"/>
                </a:solidFill>
                <a:latin typeface="ＭＳ ゴシック" panose="020B0609070205080204" pitchFamily="49" charset="-128"/>
                <a:ea typeface="ＭＳ ゴシック" panose="020B0609070205080204" pitchFamily="49" charset="-128"/>
              </a:rPr>
              <a:t>void</a:t>
            </a:r>
            <a:r>
              <a:rPr lang="en-US" altLang="ja-JP" sz="600" dirty="0">
                <a:solidFill>
                  <a:srgbClr val="000000"/>
                </a:solidFill>
                <a:latin typeface="ＭＳ ゴシック" panose="020B0609070205080204" pitchFamily="49" charset="-128"/>
                <a:ea typeface="ＭＳ ゴシック" panose="020B0609070205080204" pitchFamily="49" charset="-128"/>
              </a:rPr>
              <a:t> Update()</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switch</a:t>
            </a:r>
            <a:r>
              <a:rPr lang="en-US" altLang="ja-JP" sz="600" dirty="0">
                <a:solidFill>
                  <a:srgbClr val="000000"/>
                </a:solidFill>
                <a:latin typeface="ＭＳ ゴシック" panose="020B0609070205080204" pitchFamily="49" charset="-128"/>
                <a:ea typeface="ＭＳ ゴシック" panose="020B0609070205080204" pitchFamily="49" charset="-128"/>
              </a:rPr>
              <a:t>(state)</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case</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break</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case</a:t>
            </a:r>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FadeState.FadeIn</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徐々にゲーム画面が表示される</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sv-SE" altLang="ja-JP" sz="600" dirty="0">
                <a:solidFill>
                  <a:srgbClr val="000000"/>
                </a:solidFill>
                <a:latin typeface="ＭＳ ゴシック" panose="020B0609070205080204" pitchFamily="49" charset="-128"/>
                <a:ea typeface="ＭＳ ゴシック" panose="020B0609070205080204" pitchFamily="49" charset="-128"/>
              </a:rPr>
              <a:t>                fadeColor.a -= Time.deltaTime / fadeSpeed;</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&lt;= 0.0f)</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 0.0f;</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break</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case</a:t>
            </a:r>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FadeState.FadeOut</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徐々にゲーム画面が表示されなくなる</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sv-SE" altLang="ja-JP" sz="600" dirty="0">
                <a:solidFill>
                  <a:srgbClr val="000000"/>
                </a:solidFill>
                <a:latin typeface="ＭＳ ゴシック" panose="020B0609070205080204" pitchFamily="49" charset="-128"/>
                <a:ea typeface="ＭＳ ゴシック" panose="020B0609070205080204" pitchFamily="49" charset="-128"/>
              </a:rPr>
              <a:t>                fadeColor.a += Time.deltaTime / fadeSpeed;</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&gt;= 1.0f)</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 1.0f;             </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break</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image.color</a:t>
            </a:r>
            <a:r>
              <a:rPr lang="en-US" altLang="ja-JP" sz="600" dirty="0">
                <a:solidFill>
                  <a:srgbClr val="000000"/>
                </a:solidFill>
                <a:latin typeface="ＭＳ ゴシック" panose="020B0609070205080204" pitchFamily="49" charset="-128"/>
                <a:ea typeface="ＭＳ ゴシック" panose="020B0609070205080204" pitchFamily="49" charset="-128"/>
              </a:rPr>
              <a:t> =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もしフェード中でなければステートをフェードアウトに変更</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public</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void</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FadeOut</a:t>
            </a:r>
            <a:r>
              <a:rPr lang="en-US" altLang="ja-JP" sz="600" dirty="0">
                <a:solidFill>
                  <a:srgbClr val="000000"/>
                </a:solidFill>
                <a:latin typeface="ＭＳ ゴシック" panose="020B0609070205080204" pitchFamily="49" charset="-128"/>
                <a:ea typeface="ＭＳ ゴシック" panose="020B0609070205080204" pitchFamily="49" charset="-128"/>
              </a:rPr>
              <a:t>(Color </a:t>
            </a:r>
            <a:r>
              <a:rPr lang="en-US" altLang="ja-JP" sz="600" dirty="0" err="1">
                <a:solidFill>
                  <a:srgbClr val="000000"/>
                </a:solidFill>
                <a:latin typeface="ＭＳ ゴシック" panose="020B0609070205080204" pitchFamily="49" charset="-128"/>
                <a:ea typeface="ＭＳ ゴシック" panose="020B0609070205080204" pitchFamily="49" charset="-128"/>
              </a:rPr>
              <a:t>color,</a:t>
            </a:r>
            <a:r>
              <a:rPr lang="en-US" altLang="ja-JP" sz="600" dirty="0" err="1">
                <a:solidFill>
                  <a:srgbClr val="0000FF"/>
                </a:solidFill>
                <a:latin typeface="ＭＳ ゴシック" panose="020B0609070205080204" pitchFamily="49" charset="-128"/>
                <a:ea typeface="ＭＳ ゴシック" panose="020B0609070205080204" pitchFamily="49" charset="-128"/>
              </a:rPr>
              <a:t>float</a:t>
            </a:r>
            <a:r>
              <a:rPr lang="en-US" altLang="ja-JP" sz="600" dirty="0">
                <a:solidFill>
                  <a:srgbClr val="000000"/>
                </a:solidFill>
                <a:latin typeface="ＭＳ ゴシック" panose="020B0609070205080204" pitchFamily="49" charset="-128"/>
                <a:ea typeface="ＭＳ ゴシック" panose="020B0609070205080204" pitchFamily="49" charset="-128"/>
              </a:rPr>
              <a:t> speed)</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FadeState.FadeOut</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t>
            </a:r>
            <a:r>
              <a:rPr lang="en-US" altLang="ja-JP" sz="600" dirty="0">
                <a:solidFill>
                  <a:srgbClr val="000000"/>
                </a:solidFill>
                <a:latin typeface="ＭＳ ゴシック" panose="020B0609070205080204" pitchFamily="49" charset="-128"/>
                <a:ea typeface="ＭＳ ゴシック" panose="020B0609070205080204" pitchFamily="49" charset="-128"/>
              </a:rPr>
              <a:t> = color;</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fadeSpeed</a:t>
            </a:r>
            <a:r>
              <a:rPr lang="en-US" altLang="ja-JP" sz="600" dirty="0">
                <a:solidFill>
                  <a:srgbClr val="000000"/>
                </a:solidFill>
                <a:latin typeface="ＭＳ ゴシック" panose="020B0609070205080204" pitchFamily="49" charset="-128"/>
                <a:ea typeface="ＭＳ ゴシック" panose="020B0609070205080204" pitchFamily="49" charset="-128"/>
              </a:rPr>
              <a:t> = speed;       </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もしフェード中でなければステートをフェードインに変更</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public</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void</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FadeIn</a:t>
            </a:r>
            <a:r>
              <a:rPr lang="en-US" altLang="ja-JP" sz="600" dirty="0">
                <a:solidFill>
                  <a:srgbClr val="000000"/>
                </a:solidFill>
                <a:latin typeface="ＭＳ ゴシック" panose="020B0609070205080204" pitchFamily="49" charset="-128"/>
                <a:ea typeface="ＭＳ ゴシック" panose="020B0609070205080204" pitchFamily="49" charset="-128"/>
              </a:rPr>
              <a:t>(Color </a:t>
            </a:r>
            <a:r>
              <a:rPr lang="en-US" altLang="ja-JP" sz="600" dirty="0" err="1">
                <a:solidFill>
                  <a:srgbClr val="000000"/>
                </a:solidFill>
                <a:latin typeface="ＭＳ ゴシック" panose="020B0609070205080204" pitchFamily="49" charset="-128"/>
                <a:ea typeface="ＭＳ ゴシック" panose="020B0609070205080204" pitchFamily="49" charset="-128"/>
              </a:rPr>
              <a:t>color</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float</a:t>
            </a:r>
            <a:r>
              <a:rPr lang="en-US" altLang="ja-JP" sz="600" dirty="0">
                <a:solidFill>
                  <a:srgbClr val="000000"/>
                </a:solidFill>
                <a:latin typeface="ＭＳ ゴシック" panose="020B0609070205080204" pitchFamily="49" charset="-128"/>
                <a:ea typeface="ＭＳ ゴシック" panose="020B0609070205080204" pitchFamily="49" charset="-128"/>
              </a:rPr>
              <a:t> speed)</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FadeState.FadeIn</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t>
            </a:r>
            <a:r>
              <a:rPr lang="en-US" altLang="ja-JP" sz="600" dirty="0">
                <a:solidFill>
                  <a:srgbClr val="000000"/>
                </a:solidFill>
                <a:latin typeface="ＭＳ ゴシック" panose="020B0609070205080204" pitchFamily="49" charset="-128"/>
                <a:ea typeface="ＭＳ ゴシック" panose="020B0609070205080204" pitchFamily="49" charset="-128"/>
              </a:rPr>
              <a:t> = color;</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fadeSpeed</a:t>
            </a:r>
            <a:r>
              <a:rPr lang="en-US" altLang="ja-JP" sz="600" dirty="0">
                <a:solidFill>
                  <a:srgbClr val="000000"/>
                </a:solidFill>
                <a:latin typeface="ＭＳ ゴシック" panose="020B0609070205080204" pitchFamily="49" charset="-128"/>
                <a:ea typeface="ＭＳ ゴシック" panose="020B0609070205080204" pitchFamily="49" charset="-128"/>
              </a:rPr>
              <a:t> = speed;</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a:t>
            </a:r>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-5-</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9B758953-71F8-327A-95AF-9BA79B2BEE2D}"/>
              </a:ext>
            </a:extLst>
          </p:cNvPr>
          <p:cNvSpPr txBox="1"/>
          <p:nvPr/>
        </p:nvSpPr>
        <p:spPr>
          <a:xfrm>
            <a:off x="543746" y="1424612"/>
            <a:ext cx="2255746" cy="338554"/>
          </a:xfrm>
          <a:prstGeom prst="rect">
            <a:avLst/>
          </a:prstGeom>
          <a:noFill/>
          <a:ln w="38100">
            <a:noFill/>
          </a:ln>
        </p:spPr>
        <p:txBody>
          <a:bodyPr wrap="none" rtlCol="0" anchor="ctr">
            <a:spAutoFit/>
          </a:bodyPr>
          <a:lstStyle/>
          <a:p>
            <a:r>
              <a:rPr kumimoji="1" lang="en-US" altLang="ja-JP" sz="1600" b="1" dirty="0">
                <a:solidFill>
                  <a:srgbClr val="FF7C80"/>
                </a:solidFill>
                <a:latin typeface="ＭＳ Ｐゴシック" panose="020B0600070205080204" pitchFamily="50" charset="-128"/>
                <a:ea typeface="ＭＳ Ｐゴシック" panose="020B0600070205080204" pitchFamily="50" charset="-128"/>
              </a:rPr>
              <a:t>TitleManager.sc</a:t>
            </a:r>
            <a:r>
              <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一部抜粋</a:t>
            </a:r>
            <a:r>
              <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8" name="テキスト">
            <a:extLst>
              <a:ext uri="{FF2B5EF4-FFF2-40B4-BE49-F238E27FC236}">
                <a16:creationId xmlns:a16="http://schemas.microsoft.com/office/drawing/2014/main" id="{7CB5354F-0DFF-53A7-115C-DBFB94D21E62}"/>
              </a:ext>
            </a:extLst>
          </p:cNvPr>
          <p:cNvSpPr txBox="1"/>
          <p:nvPr/>
        </p:nvSpPr>
        <p:spPr>
          <a:xfrm>
            <a:off x="252000" y="1800000"/>
            <a:ext cx="2839239" cy="2215991"/>
          </a:xfrm>
          <a:prstGeom prst="rect">
            <a:avLst/>
          </a:prstGeom>
          <a:solidFill>
            <a:schemeClr val="bg1">
              <a:lumMod val="85000"/>
            </a:schemeClr>
          </a:solidFill>
          <a:ln w="38100">
            <a:noFill/>
          </a:ln>
        </p:spPr>
        <p:txBody>
          <a:bodyPr wrap="none" rtlCol="0">
            <a:spAutoFit/>
          </a:bodyPr>
          <a:lstStyle/>
          <a:p>
            <a:r>
              <a:rPr lang="en-US" altLang="ja-JP" sz="600" dirty="0">
                <a:solidFill>
                  <a:srgbClr val="808080"/>
                </a:solidFill>
                <a:latin typeface="ＭＳ ゴシック" panose="020B0609070205080204" pitchFamily="49" charset="-128"/>
                <a:ea typeface="ＭＳ ゴシック" panose="020B0609070205080204" pitchFamily="49" charset="-128"/>
              </a:rPr>
              <a:t>///</a:t>
            </a:r>
            <a:r>
              <a:rPr lang="en-US" altLang="ja-JP" sz="600" dirty="0">
                <a:solidFill>
                  <a:srgbClr val="008000"/>
                </a:solidFill>
                <a:latin typeface="ＭＳ ゴシック" panose="020B0609070205080204" pitchFamily="49" charset="-128"/>
                <a:ea typeface="ＭＳ ゴシック" panose="020B0609070205080204" pitchFamily="49" charset="-128"/>
              </a:rPr>
              <a:t> </a:t>
            </a:r>
            <a:r>
              <a:rPr lang="en-US" altLang="ja-JP" sz="60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80808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 タイトルシーンを管理するスクリプト</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808080"/>
                </a:solidFill>
                <a:latin typeface="ＭＳ ゴシック" panose="020B0609070205080204" pitchFamily="49" charset="-128"/>
                <a:ea typeface="ＭＳ ゴシック" panose="020B0609070205080204" pitchFamily="49" charset="-128"/>
              </a:rPr>
              <a:t>///</a:t>
            </a:r>
            <a:r>
              <a:rPr lang="en-US" altLang="ja-JP" sz="600" dirty="0">
                <a:solidFill>
                  <a:srgbClr val="008000"/>
                </a:solidFill>
                <a:latin typeface="ＭＳ ゴシック" panose="020B0609070205080204" pitchFamily="49" charset="-128"/>
                <a:ea typeface="ＭＳ ゴシック" panose="020B0609070205080204" pitchFamily="49" charset="-128"/>
              </a:rPr>
              <a:t> </a:t>
            </a:r>
            <a:r>
              <a:rPr lang="en-US" altLang="ja-JP" sz="60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FF"/>
                </a:solidFill>
                <a:latin typeface="ＭＳ ゴシック" panose="020B0609070205080204" pitchFamily="49" charset="-128"/>
                <a:ea typeface="ＭＳ ゴシック" panose="020B0609070205080204" pitchFamily="49" charset="-128"/>
              </a:rPr>
              <a:t>public</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class</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2B91AF"/>
                </a:solidFill>
                <a:latin typeface="ＭＳ ゴシック" panose="020B0609070205080204" pitchFamily="49" charset="-128"/>
                <a:ea typeface="ＭＳ ゴシック" panose="020B0609070205080204" pitchFamily="49" charset="-128"/>
              </a:rPr>
              <a:t>TitleManager</a:t>
            </a:r>
            <a:r>
              <a:rPr lang="en-US" altLang="ja-JP" sz="600" dirty="0">
                <a:solidFill>
                  <a:srgbClr val="000000"/>
                </a:solidFill>
                <a:latin typeface="ＭＳ ゴシック" panose="020B0609070205080204" pitchFamily="49" charset="-128"/>
                <a:ea typeface="ＭＳ ゴシック" panose="020B0609070205080204" pitchFamily="49" charset="-128"/>
              </a:rPr>
              <a:t> : </a:t>
            </a:r>
            <a:r>
              <a:rPr lang="en-US" altLang="ja-JP" sz="60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管理するスクリプト</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private</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ClearManager</a:t>
            </a:r>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clear_manager</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private</a:t>
            </a:r>
            <a:r>
              <a:rPr lang="en-US" altLang="ja-JP" sz="600" dirty="0">
                <a:solidFill>
                  <a:srgbClr val="000000"/>
                </a:solidFill>
                <a:latin typeface="ＭＳ ゴシック" panose="020B0609070205080204" pitchFamily="49" charset="-128"/>
                <a:ea typeface="ＭＳ ゴシック" panose="020B0609070205080204" pitchFamily="49" charset="-128"/>
              </a:rPr>
              <a:t> Fade </a:t>
            </a:r>
            <a:r>
              <a:rPr lang="en-US" altLang="ja-JP" sz="600" dirty="0" err="1">
                <a:solidFill>
                  <a:srgbClr val="000000"/>
                </a:solidFill>
                <a:latin typeface="ＭＳ ゴシック" panose="020B0609070205080204" pitchFamily="49" charset="-128"/>
                <a:ea typeface="ＭＳ ゴシック" panose="020B0609070205080204" pitchFamily="49" charset="-128"/>
              </a:rPr>
              <a:t>fade_manager</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private</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GameAward</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input_manager</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private</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SaveManager</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save_manager</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private</a:t>
            </a:r>
            <a:r>
              <a:rPr lang="en-US" altLang="ja-JP" sz="600" dirty="0">
                <a:solidFill>
                  <a:srgbClr val="000000"/>
                </a:solidFill>
                <a:latin typeface="ＭＳ ゴシック" panose="020B0609070205080204" pitchFamily="49" charset="-128"/>
                <a:ea typeface="ＭＳ ゴシック" panose="020B0609070205080204" pitchFamily="49" charset="-128"/>
              </a:rPr>
              <a:t> Sound </a:t>
            </a:r>
            <a:r>
              <a:rPr lang="en-US" altLang="ja-JP" sz="600" dirty="0" err="1">
                <a:solidFill>
                  <a:srgbClr val="000000"/>
                </a:solidFill>
                <a:latin typeface="ＭＳ ゴシック" panose="020B0609070205080204" pitchFamily="49" charset="-128"/>
                <a:ea typeface="ＭＳ ゴシック" panose="020B0609070205080204" pitchFamily="49" charset="-128"/>
              </a:rPr>
              <a:t>sound_manager</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[Header(</a:t>
            </a:r>
            <a:r>
              <a:rPr lang="en-US" altLang="ja-JP" sz="600" dirty="0">
                <a:solidFill>
                  <a:srgbClr val="A31515"/>
                </a:solidFill>
                <a:latin typeface="ＭＳ ゴシック" panose="020B0609070205080204" pitchFamily="49" charset="-128"/>
                <a:ea typeface="ＭＳ ゴシック" panose="020B0609070205080204" pitchFamily="49" charset="-128"/>
              </a:rPr>
              <a:t>"</a:t>
            </a:r>
            <a:r>
              <a:rPr lang="ja-JP" altLang="en-US" sz="600" dirty="0">
                <a:solidFill>
                  <a:srgbClr val="A31515"/>
                </a:solidFill>
                <a:latin typeface="ＭＳ ゴシック" panose="020B0609070205080204" pitchFamily="49" charset="-128"/>
                <a:ea typeface="ＭＳ ゴシック" panose="020B0609070205080204" pitchFamily="49" charset="-128"/>
              </a:rPr>
              <a:t>オブジェクトの登録</a:t>
            </a:r>
            <a:r>
              <a:rPr lang="en-US" altLang="ja-JP" sz="600" dirty="0">
                <a:solidFill>
                  <a:srgbClr val="A31515"/>
                </a:solidFill>
                <a:latin typeface="ＭＳ ゴシック" panose="020B0609070205080204" pitchFamily="49" charset="-128"/>
                <a:ea typeface="ＭＳ ゴシック" panose="020B0609070205080204" pitchFamily="49" charset="-128"/>
              </a:rPr>
              <a:t>"</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[Tooltip(</a:t>
            </a:r>
            <a:r>
              <a:rPr lang="en-US" altLang="ja-JP" sz="600" dirty="0">
                <a:solidFill>
                  <a:srgbClr val="A31515"/>
                </a:solidFill>
                <a:latin typeface="ＭＳ ゴシック" panose="020B0609070205080204" pitchFamily="49" charset="-128"/>
                <a:ea typeface="ＭＳ ゴシック" panose="020B0609070205080204" pitchFamily="49" charset="-128"/>
              </a:rPr>
              <a:t>"</a:t>
            </a:r>
            <a:r>
              <a:rPr lang="ja-JP" altLang="en-US" sz="600" dirty="0">
                <a:solidFill>
                  <a:srgbClr val="A31515"/>
                </a:solidFill>
                <a:latin typeface="ＭＳ ゴシック" panose="020B0609070205080204" pitchFamily="49" charset="-128"/>
                <a:ea typeface="ＭＳ ゴシック" panose="020B0609070205080204" pitchFamily="49" charset="-128"/>
              </a:rPr>
              <a:t>ゴール時に切り替るカメラを登録</a:t>
            </a:r>
            <a:r>
              <a:rPr lang="en-US" altLang="ja-JP" sz="600" dirty="0">
                <a:solidFill>
                  <a:srgbClr val="A31515"/>
                </a:solidFill>
                <a:latin typeface="ＭＳ ゴシック" panose="020B0609070205080204" pitchFamily="49" charset="-128"/>
                <a:ea typeface="ＭＳ ゴシック" panose="020B0609070205080204" pitchFamily="49" charset="-128"/>
              </a:rPr>
              <a:t>"</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it-IT" altLang="ja-JP" sz="600" dirty="0">
                <a:solidFill>
                  <a:srgbClr val="000000"/>
                </a:solidFill>
                <a:latin typeface="ＭＳ ゴシック" panose="020B0609070205080204" pitchFamily="49" charset="-128"/>
                <a:ea typeface="ＭＳ ゴシック" panose="020B0609070205080204" pitchFamily="49" charset="-128"/>
              </a:rPr>
              <a:t>    [SerializeField] </a:t>
            </a:r>
            <a:r>
              <a:rPr lang="it-IT" altLang="ja-JP" sz="600" dirty="0">
                <a:solidFill>
                  <a:srgbClr val="0000FF"/>
                </a:solidFill>
                <a:latin typeface="ＭＳ ゴシック" panose="020B0609070205080204" pitchFamily="49" charset="-128"/>
                <a:ea typeface="ＭＳ ゴシック" panose="020B0609070205080204" pitchFamily="49" charset="-128"/>
              </a:rPr>
              <a:t>private</a:t>
            </a:r>
            <a:r>
              <a:rPr lang="it-IT" altLang="ja-JP" sz="600" dirty="0">
                <a:solidFill>
                  <a:srgbClr val="000000"/>
                </a:solidFill>
                <a:latin typeface="ＭＳ ゴシック" panose="020B0609070205080204" pitchFamily="49" charset="-128"/>
                <a:ea typeface="ＭＳ ゴシック" panose="020B0609070205080204" pitchFamily="49" charset="-128"/>
              </a:rPr>
              <a:t> CinemachineVirtualCamera virtual_camera;</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private</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SceneObject</a:t>
            </a:r>
            <a:r>
              <a:rPr lang="en-US" altLang="ja-JP" sz="600" dirty="0">
                <a:solidFill>
                  <a:srgbClr val="000000"/>
                </a:solidFill>
                <a:latin typeface="ＭＳ ゴシック" panose="020B0609070205080204" pitchFamily="49" charset="-128"/>
                <a:ea typeface="ＭＳ ゴシック" panose="020B0609070205080204" pitchFamily="49" charset="-128"/>
              </a:rPr>
              <a:t> scene;</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private</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GameObject</a:t>
            </a:r>
            <a:r>
              <a:rPr lang="en-US" altLang="ja-JP" sz="600" dirty="0">
                <a:solidFill>
                  <a:srgbClr val="000000"/>
                </a:solidFill>
                <a:latin typeface="ＭＳ ゴシック" panose="020B0609070205080204" pitchFamily="49" charset="-128"/>
                <a:ea typeface="ＭＳ ゴシック" panose="020B0609070205080204" pitchFamily="49" charset="-128"/>
              </a:rPr>
              <a:t> confetti;</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private</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GameObject</a:t>
            </a:r>
            <a:r>
              <a:rPr lang="en-US" altLang="ja-JP" sz="600" dirty="0">
                <a:solidFill>
                  <a:srgbClr val="000000"/>
                </a:solidFill>
                <a:latin typeface="ＭＳ ゴシック" panose="020B0609070205080204" pitchFamily="49" charset="-128"/>
                <a:ea typeface="ＭＳ ゴシック" panose="020B0609070205080204" pitchFamily="49" charset="-128"/>
              </a:rPr>
              <a:t> player;</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endParaRPr lang="en-US" altLang="ja-JP" sz="600" dirty="0">
              <a:solidFill>
                <a:srgbClr val="000000"/>
              </a:solidFill>
              <a:latin typeface="ＭＳ ゴシック" panose="020B0609070205080204" pitchFamily="49" charset="-128"/>
              <a:ea typeface="ＭＳ ゴシック" panose="020B0609070205080204" pitchFamily="49" charset="-128"/>
            </a:endParaRPr>
          </a:p>
          <a:p>
            <a:endParaRPr lang="en-US" altLang="ja-JP" sz="600" dirty="0">
              <a:solidFill>
                <a:srgbClr val="000000"/>
              </a:solidFill>
              <a:latin typeface="ＭＳ ゴシック" panose="020B0609070205080204" pitchFamily="49" charset="-128"/>
              <a:ea typeface="ＭＳ ゴシック" panose="020B0609070205080204" pitchFamily="49" charset="-128"/>
            </a:endParaRPr>
          </a:p>
          <a:p>
            <a:pPr algn="ctr"/>
            <a:r>
              <a:rPr lang="ja-JP" altLang="en-US" sz="600" dirty="0">
                <a:solidFill>
                  <a:srgbClr val="000000"/>
                </a:solidFill>
                <a:latin typeface="ＭＳ ゴシック" panose="020B0609070205080204" pitchFamily="49" charset="-128"/>
                <a:ea typeface="ＭＳ ゴシック" panose="020B0609070205080204" pitchFamily="49" charset="-128"/>
              </a:rPr>
              <a:t>・</a:t>
            </a:r>
            <a:endParaRPr lang="en-US" altLang="ja-JP" sz="600" dirty="0">
              <a:solidFill>
                <a:srgbClr val="000000"/>
              </a:solidFill>
              <a:latin typeface="ＭＳ ゴシック" panose="020B0609070205080204" pitchFamily="49" charset="-128"/>
              <a:ea typeface="ＭＳ ゴシック" panose="020B0609070205080204" pitchFamily="49" charset="-128"/>
            </a:endParaRPr>
          </a:p>
          <a:p>
            <a:pPr algn="ctr"/>
            <a:r>
              <a:rPr lang="ja-JP" altLang="en-US" sz="600" dirty="0">
                <a:solidFill>
                  <a:srgbClr val="000000"/>
                </a:solidFill>
                <a:latin typeface="ＭＳ ゴシック" panose="020B0609070205080204" pitchFamily="49" charset="-128"/>
                <a:ea typeface="ＭＳ ゴシック" panose="020B0609070205080204" pitchFamily="49" charset="-128"/>
              </a:rPr>
              <a:t>・</a:t>
            </a:r>
            <a:endParaRPr lang="en-US" altLang="ja-JP" sz="600" dirty="0">
              <a:solidFill>
                <a:srgbClr val="000000"/>
              </a:solidFill>
              <a:latin typeface="ＭＳ ゴシック" panose="020B0609070205080204" pitchFamily="49" charset="-128"/>
              <a:ea typeface="ＭＳ ゴシック" panose="020B0609070205080204" pitchFamily="49" charset="-128"/>
            </a:endParaRPr>
          </a:p>
          <a:p>
            <a:pPr algn="ctr"/>
            <a:r>
              <a:rPr lang="ja-JP" altLang="en-US" sz="600" dirty="0">
                <a:solidFill>
                  <a:srgbClr val="000000"/>
                </a:solidFill>
                <a:latin typeface="ＭＳ ゴシック" panose="020B0609070205080204" pitchFamily="49" charset="-128"/>
                <a:ea typeface="ＭＳ ゴシック" panose="020B0609070205080204" pitchFamily="49" charset="-128"/>
              </a:rPr>
              <a:t>・</a:t>
            </a:r>
            <a:endParaRPr lang="en-US" altLang="ja-JP" sz="200" dirty="0">
              <a:solidFill>
                <a:srgbClr val="000000"/>
              </a:solidFill>
              <a:latin typeface="ＭＳ ゴシック" panose="020B0609070205080204" pitchFamily="49" charset="-128"/>
              <a:ea typeface="ＭＳ ゴシック" panose="020B0609070205080204" pitchFamily="49" charset="-128"/>
            </a:endParaRPr>
          </a:p>
        </p:txBody>
      </p:sp>
      <p:sp>
        <p:nvSpPr>
          <p:cNvPr id="7" name="テキスト">
            <a:extLst>
              <a:ext uri="{FF2B5EF4-FFF2-40B4-BE49-F238E27FC236}">
                <a16:creationId xmlns:a16="http://schemas.microsoft.com/office/drawing/2014/main" id="{93DCAA4B-AAAD-3529-7C31-89D6707AA008}"/>
              </a:ext>
            </a:extLst>
          </p:cNvPr>
          <p:cNvSpPr txBox="1"/>
          <p:nvPr/>
        </p:nvSpPr>
        <p:spPr>
          <a:xfrm>
            <a:off x="252000" y="900000"/>
            <a:ext cx="3220753" cy="369332"/>
          </a:xfrm>
          <a:prstGeom prst="rect">
            <a:avLst/>
          </a:prstGeom>
          <a:noFill/>
          <a:ln w="38100">
            <a:noFill/>
          </a:ln>
        </p:spPr>
        <p:txBody>
          <a:bodyPr wrap="none" rtlCol="0">
            <a:spAutoFit/>
          </a:bodyPr>
          <a:lstStyle/>
          <a:p>
            <a:r>
              <a:rPr kumimoji="1" lang="en-US" altLang="ja-JP"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Point1.</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プログラミング</a:t>
            </a:r>
            <a:r>
              <a:rPr kumimoji="1" lang="ja-JP" altLang="en-US"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での</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工夫</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0" name="図 9">
            <a:extLst>
              <a:ext uri="{FF2B5EF4-FFF2-40B4-BE49-F238E27FC236}">
                <a16:creationId xmlns:a16="http://schemas.microsoft.com/office/drawing/2014/main" id="{D5FD7318-68D7-9310-767C-95A1AFBFE271}"/>
              </a:ext>
            </a:extLst>
          </p:cNvPr>
          <p:cNvPicPr>
            <a:picLocks noChangeAspect="1"/>
          </p:cNvPicPr>
          <p:nvPr/>
        </p:nvPicPr>
        <p:blipFill rotWithShape="1">
          <a:blip r:embed="rId2"/>
          <a:srcRect l="75910" t="17955" r="636" b="66227"/>
          <a:stretch/>
        </p:blipFill>
        <p:spPr>
          <a:xfrm>
            <a:off x="3238856" y="2608233"/>
            <a:ext cx="2390398" cy="1074753"/>
          </a:xfrm>
          <a:prstGeom prst="rect">
            <a:avLst/>
          </a:prstGeom>
          <a:effectLst>
            <a:outerShdw dist="63500" dir="8100000" algn="tr" rotWithShape="0">
              <a:schemeClr val="bg1">
                <a:lumMod val="75000"/>
                <a:alpha val="50000"/>
              </a:schemeClr>
            </a:outerShdw>
          </a:effectLst>
        </p:spPr>
      </p:pic>
      <p:grpSp>
        <p:nvGrpSpPr>
          <p:cNvPr id="24" name="グループ化 23">
            <a:extLst>
              <a:ext uri="{FF2B5EF4-FFF2-40B4-BE49-F238E27FC236}">
                <a16:creationId xmlns:a16="http://schemas.microsoft.com/office/drawing/2014/main" id="{11A12072-2D0E-EB1C-0536-B1E83849B382}"/>
              </a:ext>
            </a:extLst>
          </p:cNvPr>
          <p:cNvGrpSpPr/>
          <p:nvPr/>
        </p:nvGrpSpPr>
        <p:grpSpPr>
          <a:xfrm>
            <a:off x="2173304" y="1809546"/>
            <a:ext cx="3455950" cy="1164696"/>
            <a:chOff x="2174448" y="1801680"/>
            <a:chExt cx="3455950" cy="1164696"/>
          </a:xfrm>
        </p:grpSpPr>
        <p:sp>
          <p:nvSpPr>
            <p:cNvPr id="2" name="テキスト">
              <a:extLst>
                <a:ext uri="{FF2B5EF4-FFF2-40B4-BE49-F238E27FC236}">
                  <a16:creationId xmlns:a16="http://schemas.microsoft.com/office/drawing/2014/main" id="{18BE28A7-C7BB-67DF-5347-41642980EFCE}"/>
                </a:ext>
              </a:extLst>
            </p:cNvPr>
            <p:cNvSpPr txBox="1"/>
            <p:nvPr/>
          </p:nvSpPr>
          <p:spPr>
            <a:xfrm>
              <a:off x="3240000" y="2100402"/>
              <a:ext cx="2390398" cy="338554"/>
            </a:xfrm>
            <a:prstGeom prst="rect">
              <a:avLst/>
            </a:prstGeom>
            <a:solidFill>
              <a:schemeClr val="bg1">
                <a:lumMod val="85000"/>
              </a:schemeClr>
            </a:solidFill>
            <a:ln w="25400" cap="sq">
              <a:solidFill>
                <a:srgbClr val="FF7C80"/>
              </a:solidFill>
              <a:miter lim="800000"/>
            </a:ln>
          </p:spPr>
          <p:txBody>
            <a:bodyPr wrap="none" rtlCol="0">
              <a:spAutoFit/>
            </a:bodyPr>
            <a:lstStyle/>
            <a:p>
              <a:r>
                <a:rPr lang="en-US" altLang="ja-JP" sz="800" dirty="0">
                  <a:solidFill>
                    <a:srgbClr val="000000"/>
                  </a:solidFill>
                  <a:latin typeface="ＭＳ ゴシック" panose="020B0609070205080204" pitchFamily="49" charset="-128"/>
                  <a:ea typeface="ＭＳ ゴシック" panose="020B0609070205080204" pitchFamily="49" charset="-128"/>
                </a:rPr>
                <a:t>[Header(</a:t>
              </a:r>
              <a:r>
                <a:rPr lang="en-US" altLang="ja-JP" sz="800" dirty="0">
                  <a:solidFill>
                    <a:srgbClr val="A31515"/>
                  </a:solidFill>
                  <a:latin typeface="ＭＳ ゴシック" panose="020B0609070205080204" pitchFamily="49" charset="-128"/>
                  <a:ea typeface="ＭＳ ゴシック" panose="020B0609070205080204" pitchFamily="49" charset="-128"/>
                </a:rPr>
                <a:t>"</a:t>
              </a:r>
              <a:r>
                <a:rPr lang="ja-JP" altLang="en-US" sz="800" dirty="0">
                  <a:solidFill>
                    <a:srgbClr val="A31515"/>
                  </a:solidFill>
                  <a:latin typeface="ＭＳ ゴシック" panose="020B0609070205080204" pitchFamily="49" charset="-128"/>
                  <a:ea typeface="ＭＳ ゴシック" panose="020B0609070205080204" pitchFamily="49" charset="-128"/>
                </a:rPr>
                <a:t>オブジェクトの登録</a:t>
              </a:r>
              <a:r>
                <a:rPr lang="en-US" altLang="ja-JP" sz="800" dirty="0">
                  <a:solidFill>
                    <a:srgbClr val="A31515"/>
                  </a:solidFill>
                  <a:latin typeface="ＭＳ ゴシック" panose="020B0609070205080204" pitchFamily="49" charset="-128"/>
                  <a:ea typeface="ＭＳ ゴシック" panose="020B0609070205080204" pitchFamily="49" charset="-128"/>
                </a:rPr>
                <a:t>"</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en-US" altLang="ja-JP" sz="800" dirty="0">
                  <a:solidFill>
                    <a:srgbClr val="000000"/>
                  </a:solidFill>
                  <a:latin typeface="ＭＳ ゴシック" panose="020B0609070205080204" pitchFamily="49" charset="-128"/>
                  <a:ea typeface="ＭＳ ゴシック" panose="020B0609070205080204" pitchFamily="49" charset="-128"/>
                </a:rPr>
                <a:t>[Tooltip(</a:t>
              </a:r>
              <a:r>
                <a:rPr lang="en-US" altLang="ja-JP" sz="800" dirty="0">
                  <a:solidFill>
                    <a:srgbClr val="A31515"/>
                  </a:solidFill>
                  <a:latin typeface="ＭＳ ゴシック" panose="020B0609070205080204" pitchFamily="49" charset="-128"/>
                  <a:ea typeface="ＭＳ ゴシック" panose="020B0609070205080204" pitchFamily="49" charset="-128"/>
                </a:rPr>
                <a:t>"</a:t>
              </a:r>
              <a:r>
                <a:rPr lang="ja-JP" altLang="en-US" sz="800" dirty="0">
                  <a:solidFill>
                    <a:srgbClr val="A31515"/>
                  </a:solidFill>
                  <a:latin typeface="ＭＳ ゴシック" panose="020B0609070205080204" pitchFamily="49" charset="-128"/>
                  <a:ea typeface="ＭＳ ゴシック" panose="020B0609070205080204" pitchFamily="49" charset="-128"/>
                </a:rPr>
                <a:t>ゴール時に切り替るカメラを登録</a:t>
              </a:r>
              <a:r>
                <a:rPr lang="en-US" altLang="ja-JP" sz="800" dirty="0">
                  <a:solidFill>
                    <a:srgbClr val="A31515"/>
                  </a:solidFill>
                  <a:latin typeface="ＭＳ ゴシック" panose="020B0609070205080204" pitchFamily="49" charset="-128"/>
                  <a:ea typeface="ＭＳ ゴシック" panose="020B0609070205080204" pitchFamily="49" charset="-128"/>
                </a:rPr>
                <a:t>"</a:t>
              </a:r>
              <a:r>
                <a:rPr lang="en-US" altLang="ja-JP" sz="800" dirty="0">
                  <a:solidFill>
                    <a:srgbClr val="000000"/>
                  </a:solidFill>
                  <a:latin typeface="ＭＳ ゴシック" panose="020B0609070205080204" pitchFamily="49" charset="-128"/>
                  <a:ea typeface="ＭＳ ゴシック" panose="020B0609070205080204" pitchFamily="49" charset="-128"/>
                </a:rPr>
                <a:t>)]</a:t>
              </a:r>
            </a:p>
          </p:txBody>
        </p:sp>
        <p:sp>
          <p:nvSpPr>
            <p:cNvPr id="15" name="テキスト">
              <a:extLst>
                <a:ext uri="{FF2B5EF4-FFF2-40B4-BE49-F238E27FC236}">
                  <a16:creationId xmlns:a16="http://schemas.microsoft.com/office/drawing/2014/main" id="{700D924B-EAEE-1F7E-B244-5BFBF0071127}"/>
                </a:ext>
              </a:extLst>
            </p:cNvPr>
            <p:cNvSpPr txBox="1"/>
            <p:nvPr/>
          </p:nvSpPr>
          <p:spPr>
            <a:xfrm>
              <a:off x="3240000" y="1801680"/>
              <a:ext cx="1701107" cy="276999"/>
            </a:xfrm>
            <a:prstGeom prst="rect">
              <a:avLst/>
            </a:prstGeom>
            <a:noFill/>
            <a:ln w="38100">
              <a:noFill/>
            </a:ln>
          </p:spPr>
          <p:txBody>
            <a:bodyPr wrap="none" rtlCol="0" anchor="ctr">
              <a:spAutoFit/>
            </a:bodyPr>
            <a:lstStyle/>
            <a:p>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Tooltip</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や</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Header</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の活用</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cxnSp>
          <p:nvCxnSpPr>
            <p:cNvPr id="16" name="直線コネクタ 15">
              <a:extLst>
                <a:ext uri="{FF2B5EF4-FFF2-40B4-BE49-F238E27FC236}">
                  <a16:creationId xmlns:a16="http://schemas.microsoft.com/office/drawing/2014/main" id="{BA2F42B1-C41C-E6D5-A937-7250E2CEAF1F}"/>
                </a:ext>
              </a:extLst>
            </p:cNvPr>
            <p:cNvCxnSpPr>
              <a:cxnSpLocks/>
              <a:stCxn id="2" idx="1"/>
              <a:endCxn id="18" idx="7"/>
            </p:cNvCxnSpPr>
            <p:nvPr/>
          </p:nvCxnSpPr>
          <p:spPr>
            <a:xfrm flipH="1">
              <a:off x="2297360" y="2269679"/>
              <a:ext cx="942640" cy="573785"/>
            </a:xfrm>
            <a:prstGeom prst="line">
              <a:avLst/>
            </a:prstGeom>
            <a:ln w="25400">
              <a:solidFill>
                <a:srgbClr val="FF7C80"/>
              </a:solidFill>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30FDAA9B-492C-C7CF-CF5B-0D89C6824008}"/>
                </a:ext>
              </a:extLst>
            </p:cNvPr>
            <p:cNvSpPr/>
            <p:nvPr/>
          </p:nvSpPr>
          <p:spPr>
            <a:xfrm>
              <a:off x="2174448" y="2822376"/>
              <a:ext cx="144000" cy="144000"/>
            </a:xfrm>
            <a:prstGeom prst="ellipse">
              <a:avLst/>
            </a:prstGeom>
            <a:solidFill>
              <a:srgbClr val="FF7C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a:extLst>
              <a:ext uri="{FF2B5EF4-FFF2-40B4-BE49-F238E27FC236}">
                <a16:creationId xmlns:a16="http://schemas.microsoft.com/office/drawing/2014/main" id="{05FBBD5B-2ED2-895E-1898-1511284B562A}"/>
              </a:ext>
            </a:extLst>
          </p:cNvPr>
          <p:cNvSpPr txBox="1"/>
          <p:nvPr/>
        </p:nvSpPr>
        <p:spPr>
          <a:xfrm>
            <a:off x="7144405" y="1430951"/>
            <a:ext cx="848309" cy="338554"/>
          </a:xfrm>
          <a:prstGeom prst="rect">
            <a:avLst/>
          </a:prstGeom>
          <a:noFill/>
          <a:ln w="38100">
            <a:noFill/>
          </a:ln>
        </p:spPr>
        <p:txBody>
          <a:bodyPr wrap="none" rtlCol="0" anchor="ctr">
            <a:spAutoFit/>
          </a:bodyPr>
          <a:lstStyle/>
          <a:p>
            <a:r>
              <a:rPr kumimoji="1" lang="en-US" altLang="ja-JP" sz="1600" b="1" dirty="0">
                <a:solidFill>
                  <a:srgbClr val="FF7C80"/>
                </a:solidFill>
                <a:latin typeface="ＭＳ Ｐゴシック" panose="020B0600070205080204" pitchFamily="50" charset="-128"/>
                <a:ea typeface="ＭＳ Ｐゴシック" panose="020B0600070205080204" pitchFamily="50" charset="-128"/>
              </a:rPr>
              <a:t>Fade.sc</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grpSp>
        <p:nvGrpSpPr>
          <p:cNvPr id="9" name="グループ化 8">
            <a:extLst>
              <a:ext uri="{FF2B5EF4-FFF2-40B4-BE49-F238E27FC236}">
                <a16:creationId xmlns:a16="http://schemas.microsoft.com/office/drawing/2014/main" id="{55A9B63E-FEB1-E9E2-CD9F-511E9E6DE05F}"/>
              </a:ext>
            </a:extLst>
          </p:cNvPr>
          <p:cNvGrpSpPr/>
          <p:nvPr/>
        </p:nvGrpSpPr>
        <p:grpSpPr>
          <a:xfrm>
            <a:off x="3213208" y="4434942"/>
            <a:ext cx="3081736" cy="1477328"/>
            <a:chOff x="3214352" y="1342711"/>
            <a:chExt cx="3081736" cy="1477328"/>
          </a:xfrm>
        </p:grpSpPr>
        <p:sp>
          <p:nvSpPr>
            <p:cNvPr id="12" name="テキスト">
              <a:extLst>
                <a:ext uri="{FF2B5EF4-FFF2-40B4-BE49-F238E27FC236}">
                  <a16:creationId xmlns:a16="http://schemas.microsoft.com/office/drawing/2014/main" id="{471A9C14-6951-FE81-D32A-3E6AC93F99A8}"/>
                </a:ext>
              </a:extLst>
            </p:cNvPr>
            <p:cNvSpPr txBox="1"/>
            <p:nvPr/>
          </p:nvSpPr>
          <p:spPr>
            <a:xfrm>
              <a:off x="3214352" y="1619710"/>
              <a:ext cx="2441694" cy="1200329"/>
            </a:xfrm>
            <a:prstGeom prst="rect">
              <a:avLst/>
            </a:prstGeom>
            <a:solidFill>
              <a:schemeClr val="bg1">
                <a:lumMod val="85000"/>
              </a:schemeClr>
            </a:solidFill>
            <a:ln w="25400" cap="sq">
              <a:solidFill>
                <a:srgbClr val="FF7C80"/>
              </a:solidFill>
              <a:miter lim="800000"/>
            </a:ln>
          </p:spPr>
          <p:txBody>
            <a:bodyPr wrap="none" rtlCol="0">
              <a:spAutoFit/>
            </a:bodyPr>
            <a:lstStyle/>
            <a:p>
              <a:r>
                <a:rPr lang="en-US" altLang="ja-JP" sz="800" dirty="0">
                  <a:solidFill>
                    <a:srgbClr val="0000FF"/>
                  </a:solidFill>
                  <a:latin typeface="ＭＳ ゴシック" panose="020B0609070205080204" pitchFamily="49" charset="-128"/>
                  <a:ea typeface="ＭＳ ゴシック" panose="020B0609070205080204" pitchFamily="49" charset="-128"/>
                </a:rPr>
                <a:t>public</a:t>
              </a:r>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void</a:t>
              </a:r>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FadeOut</a:t>
              </a:r>
              <a:r>
                <a:rPr lang="en-US" altLang="ja-JP" sz="800" dirty="0">
                  <a:solidFill>
                    <a:srgbClr val="000000"/>
                  </a:solidFill>
                  <a:latin typeface="ＭＳ ゴシック" panose="020B0609070205080204" pitchFamily="49" charset="-128"/>
                  <a:ea typeface="ＭＳ ゴシック" panose="020B0609070205080204" pitchFamily="49" charset="-128"/>
                </a:rPr>
                <a:t>(Color </a:t>
              </a:r>
              <a:r>
                <a:rPr lang="en-US" altLang="ja-JP" sz="800" dirty="0" err="1">
                  <a:solidFill>
                    <a:srgbClr val="000000"/>
                  </a:solidFill>
                  <a:latin typeface="ＭＳ ゴシック" panose="020B0609070205080204" pitchFamily="49" charset="-128"/>
                  <a:ea typeface="ＭＳ ゴシック" panose="020B0609070205080204" pitchFamily="49" charset="-128"/>
                </a:rPr>
                <a:t>color,</a:t>
              </a:r>
              <a:r>
                <a:rPr lang="en-US" altLang="ja-JP" sz="800" dirty="0" err="1">
                  <a:solidFill>
                    <a:srgbClr val="0000FF"/>
                  </a:solidFill>
                  <a:latin typeface="ＭＳ ゴシック" panose="020B0609070205080204" pitchFamily="49" charset="-128"/>
                  <a:ea typeface="ＭＳ ゴシック" panose="020B0609070205080204" pitchFamily="49" charset="-128"/>
                </a:rPr>
                <a:t>float</a:t>
              </a:r>
              <a:r>
                <a:rPr lang="en-US" altLang="ja-JP" sz="800" dirty="0">
                  <a:solidFill>
                    <a:srgbClr val="000000"/>
                  </a:solidFill>
                  <a:latin typeface="ＭＳ ゴシック" panose="020B0609070205080204" pitchFamily="49" charset="-128"/>
                  <a:ea typeface="ＭＳ ゴシック" panose="020B0609070205080204" pitchFamily="49" charset="-128"/>
                </a:rPr>
                <a:t> speed)</a:t>
              </a:r>
            </a:p>
            <a:p>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if</a:t>
              </a:r>
              <a:r>
                <a:rPr lang="en-US" altLang="ja-JP" sz="800" dirty="0">
                  <a:solidFill>
                    <a:srgbClr val="000000"/>
                  </a:solidFill>
                  <a:latin typeface="ＭＳ ゴシック" panose="020B0609070205080204" pitchFamily="49" charset="-128"/>
                  <a:ea typeface="ＭＳ ゴシック" panose="020B0609070205080204" pitchFamily="49" charset="-128"/>
                </a:rPr>
                <a:t>(state == </a:t>
              </a:r>
              <a:r>
                <a:rPr lang="en-US" altLang="ja-JP" sz="8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en-US" altLang="ja-JP" sz="800" dirty="0">
                  <a:solidFill>
                    <a:srgbClr val="000000"/>
                  </a:solidFill>
                  <a:latin typeface="ＭＳ ゴシック" panose="020B0609070205080204" pitchFamily="49" charset="-128"/>
                  <a:ea typeface="ＭＳ ゴシック" panose="020B0609070205080204" pitchFamily="49" charset="-128"/>
                </a:rPr>
                <a:t>            state = </a:t>
              </a:r>
              <a:r>
                <a:rPr lang="en-US" altLang="ja-JP" sz="800" dirty="0" err="1">
                  <a:solidFill>
                    <a:srgbClr val="000000"/>
                  </a:solidFill>
                  <a:latin typeface="ＭＳ ゴシック" panose="020B0609070205080204" pitchFamily="49" charset="-128"/>
                  <a:ea typeface="ＭＳ ゴシック" panose="020B0609070205080204" pitchFamily="49" charset="-128"/>
                </a:rPr>
                <a:t>FadeState.FadeOut</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fadeColor</a:t>
              </a:r>
              <a:r>
                <a:rPr lang="en-US" altLang="ja-JP" sz="800" dirty="0">
                  <a:solidFill>
                    <a:srgbClr val="000000"/>
                  </a:solidFill>
                  <a:latin typeface="ＭＳ ゴシック" panose="020B0609070205080204" pitchFamily="49" charset="-128"/>
                  <a:ea typeface="ＭＳ ゴシック" panose="020B0609070205080204" pitchFamily="49" charset="-128"/>
                </a:rPr>
                <a:t> = color;</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fadeSpeed</a:t>
              </a:r>
              <a:r>
                <a:rPr lang="en-US" altLang="ja-JP" sz="800" dirty="0">
                  <a:solidFill>
                    <a:srgbClr val="000000"/>
                  </a:solidFill>
                  <a:latin typeface="ＭＳ ゴシック" panose="020B0609070205080204" pitchFamily="49" charset="-128"/>
                  <a:ea typeface="ＭＳ ゴシック" panose="020B0609070205080204" pitchFamily="49" charset="-128"/>
                </a:rPr>
                <a:t> = speed;       </a:t>
              </a:r>
            </a:p>
            <a:p>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00"/>
                  </a:solidFill>
                  <a:latin typeface="ＭＳ ゴシック" panose="020B0609070205080204" pitchFamily="49" charset="-128"/>
                  <a:ea typeface="ＭＳ ゴシック" panose="020B0609070205080204" pitchFamily="49" charset="-128"/>
                </a:rPr>
                <a:t>}</a:t>
              </a:r>
            </a:p>
          </p:txBody>
        </p:sp>
        <p:sp>
          <p:nvSpPr>
            <p:cNvPr id="13" name="テキスト">
              <a:extLst>
                <a:ext uri="{FF2B5EF4-FFF2-40B4-BE49-F238E27FC236}">
                  <a16:creationId xmlns:a16="http://schemas.microsoft.com/office/drawing/2014/main" id="{A1418EF2-8182-118C-B86C-E48828021B49}"/>
                </a:ext>
              </a:extLst>
            </p:cNvPr>
            <p:cNvSpPr txBox="1"/>
            <p:nvPr/>
          </p:nvSpPr>
          <p:spPr>
            <a:xfrm>
              <a:off x="3240000" y="1342711"/>
              <a:ext cx="2512226" cy="276999"/>
            </a:xfrm>
            <a:prstGeom prst="rect">
              <a:avLst/>
            </a:prstGeom>
            <a:noFill/>
            <a:ln w="38100">
              <a:noFill/>
            </a:ln>
          </p:spPr>
          <p:txBody>
            <a:bodyPr wrap="none" rtlCol="0" anchor="ctr">
              <a:spAutoFit/>
            </a:bodyPr>
            <a:lstStyle/>
            <a:p>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フェード中か否か気にせず利用可能</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cxnSp>
          <p:nvCxnSpPr>
            <p:cNvPr id="14" name="直線コネクタ 13">
              <a:extLst>
                <a:ext uri="{FF2B5EF4-FFF2-40B4-BE49-F238E27FC236}">
                  <a16:creationId xmlns:a16="http://schemas.microsoft.com/office/drawing/2014/main" id="{3467A29A-6EEC-05B0-6A6F-618B1D19EE72}"/>
                </a:ext>
              </a:extLst>
            </p:cNvPr>
            <p:cNvCxnSpPr>
              <a:cxnSpLocks/>
              <a:stCxn id="12" idx="3"/>
              <a:endCxn id="17" idx="7"/>
            </p:cNvCxnSpPr>
            <p:nvPr/>
          </p:nvCxnSpPr>
          <p:spPr>
            <a:xfrm flipV="1">
              <a:off x="5656046" y="1363799"/>
              <a:ext cx="618954" cy="856076"/>
            </a:xfrm>
            <a:prstGeom prst="line">
              <a:avLst/>
            </a:prstGeom>
            <a:ln w="25400">
              <a:solidFill>
                <a:srgbClr val="FF7C80"/>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3DD91ECE-87CA-455F-A12C-FCE5BA50934F}"/>
                </a:ext>
              </a:extLst>
            </p:cNvPr>
            <p:cNvSpPr/>
            <p:nvPr/>
          </p:nvSpPr>
          <p:spPr>
            <a:xfrm>
              <a:off x="6152088" y="1342711"/>
              <a:ext cx="144000" cy="144000"/>
            </a:xfrm>
            <a:prstGeom prst="ellipse">
              <a:avLst/>
            </a:prstGeom>
            <a:solidFill>
              <a:srgbClr val="FF7C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514140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a:extLst>
              <a:ext uri="{FF2B5EF4-FFF2-40B4-BE49-F238E27FC236}">
                <a16:creationId xmlns:a16="http://schemas.microsoft.com/office/drawing/2014/main" id="{32A6256C-4178-E4EA-7543-50136F66863B}"/>
              </a:ext>
            </a:extLst>
          </p:cNvPr>
          <p:cNvSpPr txBox="1"/>
          <p:nvPr/>
        </p:nvSpPr>
        <p:spPr>
          <a:xfrm>
            <a:off x="252000" y="900000"/>
            <a:ext cx="2656496" cy="369332"/>
          </a:xfrm>
          <a:prstGeom prst="rect">
            <a:avLst/>
          </a:prstGeom>
          <a:noFill/>
          <a:ln w="38100">
            <a:noFill/>
          </a:ln>
        </p:spPr>
        <p:txBody>
          <a:bodyPr wrap="none" rtlCol="0">
            <a:spAutoFit/>
          </a:bodyPr>
          <a:lstStyle/>
          <a:p>
            <a:r>
              <a:rPr kumimoji="1" lang="en-US" altLang="ja-JP"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Point1.</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グラフィック</a:t>
            </a:r>
            <a:r>
              <a:rPr kumimoji="1" lang="ja-JP" altLang="en-US"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強化</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-6-</a:t>
            </a:r>
            <a:endParaRPr kumimoji="1" lang="ja-JP" altLang="en-US" sz="1600" spc="300" dirty="0">
              <a:latin typeface="ＭＳ Ｐゴシック" panose="020B0600070205080204" pitchFamily="50" charset="-128"/>
              <a:ea typeface="ＭＳ Ｐゴシック" panose="020B0600070205080204" pitchFamily="50" charset="-128"/>
            </a:endParaRPr>
          </a:p>
        </p:txBody>
      </p:sp>
      <p:pic>
        <p:nvPicPr>
          <p:cNvPr id="5" name="図 4" descr="屋外, 建物, 時計, 小さい が含まれている画像&#10;&#10;自動的に生成された説明">
            <a:extLst>
              <a:ext uri="{FF2B5EF4-FFF2-40B4-BE49-F238E27FC236}">
                <a16:creationId xmlns:a16="http://schemas.microsoft.com/office/drawing/2014/main" id="{EFCCC6EE-230B-9C09-DECC-C0D5B8109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00" y="1800000"/>
            <a:ext cx="2340000" cy="1316657"/>
          </a:xfrm>
          <a:prstGeom prst="rect">
            <a:avLst/>
          </a:prstGeom>
          <a:ln w="38100" cap="sq">
            <a:noFill/>
            <a:miter lim="800000"/>
          </a:ln>
          <a:effectLst>
            <a:outerShdw dist="63500" dir="8100000" algn="tr" rotWithShape="0">
              <a:schemeClr val="bg1">
                <a:lumMod val="75000"/>
                <a:alpha val="50000"/>
              </a:schemeClr>
            </a:outerShdw>
          </a:effectLst>
        </p:spPr>
      </p:pic>
      <p:pic>
        <p:nvPicPr>
          <p:cNvPr id="8" name="図 7" descr="屋外, 建物, 家, 記号 が含まれている画像&#10;&#10;自動的に生成された説明">
            <a:extLst>
              <a:ext uri="{FF2B5EF4-FFF2-40B4-BE49-F238E27FC236}">
                <a16:creationId xmlns:a16="http://schemas.microsoft.com/office/drawing/2014/main" id="{05707899-23B1-30A4-43BF-6B686240A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751" y="1800000"/>
            <a:ext cx="2340000" cy="1316659"/>
          </a:xfrm>
          <a:prstGeom prst="rect">
            <a:avLst/>
          </a:prstGeom>
          <a:ln w="38100" cap="sq">
            <a:noFill/>
            <a:miter lim="800000"/>
          </a:ln>
          <a:effectLst>
            <a:outerShdw dist="63500" dir="8100000" algn="tr" rotWithShape="0">
              <a:schemeClr val="bg1">
                <a:lumMod val="75000"/>
                <a:alpha val="50000"/>
              </a:schemeClr>
            </a:outerShdw>
          </a:effectLst>
        </p:spPr>
      </p:pic>
      <p:sp>
        <p:nvSpPr>
          <p:cNvPr id="9" name="テキスト">
            <a:extLst>
              <a:ext uri="{FF2B5EF4-FFF2-40B4-BE49-F238E27FC236}">
                <a16:creationId xmlns:a16="http://schemas.microsoft.com/office/drawing/2014/main" id="{738D0C01-5722-ACC1-5D2A-1AA5D548F19F}"/>
              </a:ext>
            </a:extLst>
          </p:cNvPr>
          <p:cNvSpPr txBox="1"/>
          <p:nvPr/>
        </p:nvSpPr>
        <p:spPr>
          <a:xfrm>
            <a:off x="252000" y="2844000"/>
            <a:ext cx="1378903" cy="276999"/>
          </a:xfrm>
          <a:prstGeom prst="rect">
            <a:avLst/>
          </a:prstGeom>
          <a:noFill/>
          <a:ln w="38100">
            <a:noFill/>
          </a:ln>
        </p:spPr>
        <p:txBody>
          <a:bodyPr wrap="none" rtlCol="0">
            <a:spAutoFit/>
          </a:bodyPr>
          <a:lstStyle/>
          <a:p>
            <a:pPr algn="ctr"/>
            <a:r>
              <a:rPr kumimoji="1" lang="ja-JP" altLang="en-US"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ポストプロセスなし</a:t>
            </a:r>
            <a:endParaRPr kumimoji="1" lang="en-US" altLang="ja-JP"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10" name="テキスト">
            <a:extLst>
              <a:ext uri="{FF2B5EF4-FFF2-40B4-BE49-F238E27FC236}">
                <a16:creationId xmlns:a16="http://schemas.microsoft.com/office/drawing/2014/main" id="{BCC99866-7630-D6D3-C629-8075084401A7}"/>
              </a:ext>
            </a:extLst>
          </p:cNvPr>
          <p:cNvSpPr txBox="1"/>
          <p:nvPr/>
        </p:nvSpPr>
        <p:spPr>
          <a:xfrm>
            <a:off x="3528751" y="2844000"/>
            <a:ext cx="1380506" cy="276999"/>
          </a:xfrm>
          <a:prstGeom prst="rect">
            <a:avLst/>
          </a:prstGeom>
          <a:noFill/>
          <a:ln w="38100">
            <a:noFill/>
          </a:ln>
        </p:spPr>
        <p:txBody>
          <a:bodyPr wrap="none" rtlCol="0">
            <a:spAutoFit/>
          </a:bodyPr>
          <a:lstStyle/>
          <a:p>
            <a:pPr algn="ctr"/>
            <a:r>
              <a:rPr kumimoji="1" lang="ja-JP" altLang="en-US"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ポストプロセスあり</a:t>
            </a:r>
            <a:endParaRPr kumimoji="1" lang="en-US" altLang="ja-JP"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13" name="テキスト">
            <a:extLst>
              <a:ext uri="{FF2B5EF4-FFF2-40B4-BE49-F238E27FC236}">
                <a16:creationId xmlns:a16="http://schemas.microsoft.com/office/drawing/2014/main" id="{7B64A117-98C9-2C2E-B223-C10624EE04E4}"/>
              </a:ext>
            </a:extLst>
          </p:cNvPr>
          <p:cNvSpPr txBox="1"/>
          <p:nvPr/>
        </p:nvSpPr>
        <p:spPr>
          <a:xfrm>
            <a:off x="252000" y="1260000"/>
            <a:ext cx="4461478" cy="307777"/>
          </a:xfrm>
          <a:prstGeom prst="rect">
            <a:avLst/>
          </a:prstGeom>
          <a:noFill/>
          <a:ln w="38100">
            <a:noFill/>
          </a:ln>
        </p:spPr>
        <p:txBody>
          <a:bodyPr wrap="none" rtlCol="0">
            <a:spAutoFit/>
          </a:bodyPr>
          <a:lstStyle/>
          <a:p>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グラフィックの表現</a:t>
            </a: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向上させる為、ポストプロセス</a:t>
            </a: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追加</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16" name="テキスト">
            <a:extLst>
              <a:ext uri="{FF2B5EF4-FFF2-40B4-BE49-F238E27FC236}">
                <a16:creationId xmlns:a16="http://schemas.microsoft.com/office/drawing/2014/main" id="{36FE3D98-144F-F6CC-7D1B-4FEED01D8FE6}"/>
              </a:ext>
            </a:extLst>
          </p:cNvPr>
          <p:cNvSpPr txBox="1"/>
          <p:nvPr/>
        </p:nvSpPr>
        <p:spPr>
          <a:xfrm>
            <a:off x="6120000" y="2353356"/>
            <a:ext cx="1601721" cy="369332"/>
          </a:xfrm>
          <a:prstGeom prst="rect">
            <a:avLst/>
          </a:prstGeom>
          <a:noFill/>
          <a:ln w="38100">
            <a:noFill/>
          </a:ln>
        </p:spPr>
        <p:txBody>
          <a:bodyPr wrap="none" rtlCol="0">
            <a:spAutoFit/>
          </a:bodyPr>
          <a:lstStyle/>
          <a:p>
            <a:r>
              <a:rPr kumimoji="1" lang="en-US" altLang="ja-JP" b="1" dirty="0">
                <a:solidFill>
                  <a:srgbClr val="FF7C80"/>
                </a:solidFill>
                <a:latin typeface="ＭＳ Ｐゴシック" panose="020B0600070205080204" pitchFamily="50" charset="-128"/>
                <a:ea typeface="ＭＳ Ｐゴシック" panose="020B0600070205080204" pitchFamily="50" charset="-128"/>
              </a:rPr>
              <a:t>Depth Of Field</a:t>
            </a:r>
          </a:p>
        </p:txBody>
      </p:sp>
      <p:sp>
        <p:nvSpPr>
          <p:cNvPr id="18" name="テキスト">
            <a:extLst>
              <a:ext uri="{FF2B5EF4-FFF2-40B4-BE49-F238E27FC236}">
                <a16:creationId xmlns:a16="http://schemas.microsoft.com/office/drawing/2014/main" id="{E238046C-30B5-80E0-109F-E3852E387939}"/>
              </a:ext>
            </a:extLst>
          </p:cNvPr>
          <p:cNvSpPr txBox="1"/>
          <p:nvPr/>
        </p:nvSpPr>
        <p:spPr>
          <a:xfrm>
            <a:off x="6120000" y="2641356"/>
            <a:ext cx="2496196"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背景をぼかし、ステージに注目</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9" name="テキスト">
            <a:extLst>
              <a:ext uri="{FF2B5EF4-FFF2-40B4-BE49-F238E27FC236}">
                <a16:creationId xmlns:a16="http://schemas.microsoft.com/office/drawing/2014/main" id="{15BFEC8C-932D-57A2-30B3-E939D173F190}"/>
              </a:ext>
            </a:extLst>
          </p:cNvPr>
          <p:cNvSpPr txBox="1"/>
          <p:nvPr/>
        </p:nvSpPr>
        <p:spPr>
          <a:xfrm>
            <a:off x="6120000" y="1710230"/>
            <a:ext cx="1516762" cy="369332"/>
          </a:xfrm>
          <a:prstGeom prst="rect">
            <a:avLst/>
          </a:prstGeom>
          <a:noFill/>
          <a:ln w="38100">
            <a:noFill/>
          </a:ln>
        </p:spPr>
        <p:txBody>
          <a:bodyPr wrap="none" rtlCol="0">
            <a:spAutoFit/>
          </a:bodyPr>
          <a:lstStyle/>
          <a:p>
            <a:r>
              <a:rPr kumimoji="1" lang="en-US" altLang="ja-JP" b="1" dirty="0">
                <a:solidFill>
                  <a:srgbClr val="FF7C80"/>
                </a:solidFill>
                <a:latin typeface="ＭＳ Ｐゴシック" panose="020B0600070205080204" pitchFamily="50" charset="-128"/>
                <a:ea typeface="ＭＳ Ｐゴシック" panose="020B0600070205080204" pitchFamily="50" charset="-128"/>
              </a:rPr>
              <a:t>Color Grading</a:t>
            </a:r>
          </a:p>
        </p:txBody>
      </p:sp>
      <p:sp>
        <p:nvSpPr>
          <p:cNvPr id="20" name="テキスト">
            <a:extLst>
              <a:ext uri="{FF2B5EF4-FFF2-40B4-BE49-F238E27FC236}">
                <a16:creationId xmlns:a16="http://schemas.microsoft.com/office/drawing/2014/main" id="{8372DE1A-3E0E-273E-F390-8D0F05BC17A4}"/>
              </a:ext>
            </a:extLst>
          </p:cNvPr>
          <p:cNvSpPr txBox="1"/>
          <p:nvPr/>
        </p:nvSpPr>
        <p:spPr>
          <a:xfrm>
            <a:off x="6120000" y="2034230"/>
            <a:ext cx="2364750"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色味を調整し、畳の色を強調</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8" name="タイトル">
            <a:extLst>
              <a:ext uri="{FF2B5EF4-FFF2-40B4-BE49-F238E27FC236}">
                <a16:creationId xmlns:a16="http://schemas.microsoft.com/office/drawing/2014/main" id="{242872F6-9288-DE8E-F6E9-43F7319872FF}"/>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4" name="テキスト">
            <a:extLst>
              <a:ext uri="{FF2B5EF4-FFF2-40B4-BE49-F238E27FC236}">
                <a16:creationId xmlns:a16="http://schemas.microsoft.com/office/drawing/2014/main" id="{09693395-E38D-E88D-9843-086A14BACAC9}"/>
              </a:ext>
            </a:extLst>
          </p:cNvPr>
          <p:cNvSpPr txBox="1"/>
          <p:nvPr/>
        </p:nvSpPr>
        <p:spPr>
          <a:xfrm>
            <a:off x="252000" y="3960000"/>
            <a:ext cx="7760458" cy="307777"/>
          </a:xfrm>
          <a:prstGeom prst="rect">
            <a:avLst/>
          </a:prstGeom>
          <a:noFill/>
          <a:ln w="38100">
            <a:noFill/>
          </a:ln>
        </p:spPr>
        <p:txBody>
          <a:bodyPr wrap="none" rtlCol="0" anchor="ctr">
            <a:spAutoFit/>
          </a:bodyPr>
          <a:lstStyle/>
          <a:p>
            <a:r>
              <a:rPr lang="ja-JP" altLang="en-US" sz="1400" dirty="0">
                <a:solidFill>
                  <a:schemeClr val="bg1">
                    <a:lumMod val="50000"/>
                  </a:schemeClr>
                </a:solidFill>
                <a:latin typeface="ＭＳ ゴシック" panose="020B0609070205080204" pitchFamily="49" charset="-128"/>
                <a:ea typeface="ＭＳ ゴシック" panose="020B0609070205080204" pitchFamily="49" charset="-128"/>
              </a:rPr>
              <a:t>畳の回転</a:t>
            </a:r>
            <a:r>
              <a:rPr lang="ja-JP" altLang="en-US" sz="1200" dirty="0">
                <a:solidFill>
                  <a:schemeClr val="bg1">
                    <a:lumMod val="50000"/>
                  </a:schemeClr>
                </a:solidFill>
                <a:latin typeface="ＭＳ ゴシック" panose="020B0609070205080204" pitchFamily="49" charset="-128"/>
                <a:ea typeface="ＭＳ ゴシック" panose="020B0609070205080204" pitchFamily="49" charset="-128"/>
              </a:rPr>
              <a:t>を</a:t>
            </a:r>
            <a:r>
              <a:rPr lang="en-US" altLang="ja-JP" sz="1400" dirty="0" err="1">
                <a:solidFill>
                  <a:schemeClr val="bg1">
                    <a:lumMod val="50000"/>
                  </a:schemeClr>
                </a:solidFill>
                <a:latin typeface="ＭＳ ゴシック" panose="020B0609070205080204" pitchFamily="49" charset="-128"/>
                <a:ea typeface="ＭＳ ゴシック" panose="020B0609070205080204" pitchFamily="49" charset="-128"/>
              </a:rPr>
              <a:t>Transform.Rotate</a:t>
            </a:r>
            <a:r>
              <a:rPr lang="ja-JP" altLang="en-US" sz="1200" dirty="0">
                <a:solidFill>
                  <a:schemeClr val="bg1">
                    <a:lumMod val="50000"/>
                  </a:schemeClr>
                </a:solidFill>
                <a:latin typeface="ＭＳ ゴシック" panose="020B0609070205080204" pitchFamily="49" charset="-128"/>
                <a:ea typeface="ＭＳ ゴシック" panose="020B0609070205080204" pitchFamily="49" charset="-128"/>
              </a:rPr>
              <a:t>から</a:t>
            </a:r>
            <a:r>
              <a:rPr lang="en-US" altLang="ja-JP" sz="1400" dirty="0" err="1">
                <a:solidFill>
                  <a:schemeClr val="bg1">
                    <a:lumMod val="50000"/>
                  </a:schemeClr>
                </a:solidFill>
                <a:latin typeface="ＭＳ ゴシック" panose="020B0609070205080204" pitchFamily="49" charset="-128"/>
                <a:ea typeface="ＭＳ ゴシック" panose="020B0609070205080204" pitchFamily="49" charset="-128"/>
              </a:rPr>
              <a:t>DOTween</a:t>
            </a:r>
            <a:r>
              <a:rPr lang="ja-JP" altLang="en-US" sz="1400" dirty="0">
                <a:solidFill>
                  <a:schemeClr val="bg1">
                    <a:lumMod val="50000"/>
                  </a:schemeClr>
                </a:solidFill>
                <a:latin typeface="ＭＳ ゴシック" panose="020B0609070205080204" pitchFamily="49" charset="-128"/>
                <a:ea typeface="ＭＳ ゴシック" panose="020B0609070205080204" pitchFamily="49" charset="-128"/>
              </a:rPr>
              <a:t>の</a:t>
            </a:r>
            <a:r>
              <a:rPr lang="en-US" altLang="ja-JP" sz="1400" dirty="0" err="1">
                <a:solidFill>
                  <a:schemeClr val="bg1">
                    <a:lumMod val="50000"/>
                  </a:schemeClr>
                </a:solidFill>
                <a:latin typeface="ＭＳ ゴシック" panose="020B0609070205080204" pitchFamily="49" charset="-128"/>
                <a:ea typeface="ＭＳ ゴシック" panose="020B0609070205080204" pitchFamily="49" charset="-128"/>
              </a:rPr>
              <a:t>Ease.InOutQuart</a:t>
            </a:r>
            <a:r>
              <a:rPr lang="ja-JP" altLang="en-US" sz="1200" dirty="0">
                <a:solidFill>
                  <a:schemeClr val="bg1">
                    <a:lumMod val="50000"/>
                  </a:schemeClr>
                </a:solidFill>
                <a:latin typeface="ＭＳ ゴシック" panose="020B0609070205080204" pitchFamily="49" charset="-128"/>
                <a:ea typeface="ＭＳ ゴシック" panose="020B0609070205080204" pitchFamily="49" charset="-128"/>
              </a:rPr>
              <a:t>に</a:t>
            </a:r>
            <a:r>
              <a:rPr lang="ja-JP" altLang="en-US" sz="1400" dirty="0">
                <a:solidFill>
                  <a:schemeClr val="bg1">
                    <a:lumMod val="50000"/>
                  </a:schemeClr>
                </a:solidFill>
                <a:latin typeface="ＭＳ ゴシック" panose="020B0609070205080204" pitchFamily="49" charset="-128"/>
                <a:ea typeface="ＭＳ ゴシック" panose="020B0609070205080204" pitchFamily="49" charset="-128"/>
              </a:rPr>
              <a:t>変更、</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気持ちよい操作感</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実現</a:t>
            </a:r>
            <a:endPar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grpSp>
        <p:nvGrpSpPr>
          <p:cNvPr id="6" name="グループ化 5">
            <a:extLst>
              <a:ext uri="{FF2B5EF4-FFF2-40B4-BE49-F238E27FC236}">
                <a16:creationId xmlns:a16="http://schemas.microsoft.com/office/drawing/2014/main" id="{3795C89C-7E2E-FEAF-32E3-8150F92F12F6}"/>
              </a:ext>
            </a:extLst>
          </p:cNvPr>
          <p:cNvGrpSpPr/>
          <p:nvPr/>
        </p:nvGrpSpPr>
        <p:grpSpPr>
          <a:xfrm>
            <a:off x="3385314" y="4726200"/>
            <a:ext cx="2304958" cy="1701607"/>
            <a:chOff x="252000" y="3426056"/>
            <a:chExt cx="2304958" cy="1701607"/>
          </a:xfrm>
        </p:grpSpPr>
        <p:sp>
          <p:nvSpPr>
            <p:cNvPr id="7" name="テキスト">
              <a:extLst>
                <a:ext uri="{FF2B5EF4-FFF2-40B4-BE49-F238E27FC236}">
                  <a16:creationId xmlns:a16="http://schemas.microsoft.com/office/drawing/2014/main" id="{C1581D7D-B0CE-21D9-B5F0-04E69400C8DC}"/>
                </a:ext>
              </a:extLst>
            </p:cNvPr>
            <p:cNvSpPr txBox="1"/>
            <p:nvPr/>
          </p:nvSpPr>
          <p:spPr>
            <a:xfrm>
              <a:off x="673109" y="3426056"/>
              <a:ext cx="1883849" cy="369332"/>
            </a:xfrm>
            <a:prstGeom prst="rect">
              <a:avLst/>
            </a:prstGeom>
            <a:noFill/>
            <a:ln w="38100">
              <a:noFill/>
            </a:ln>
          </p:spPr>
          <p:txBody>
            <a:bodyPr wrap="none" rtlCol="0" anchor="ctr">
              <a:spAutoFit/>
            </a:bodyPr>
            <a:lstStyle/>
            <a:p>
              <a:r>
                <a:rPr lang="en-US" altLang="ja-JP" b="1" dirty="0" err="1">
                  <a:solidFill>
                    <a:srgbClr val="FF7C80"/>
                  </a:solidFill>
                  <a:latin typeface="ＭＳ Ｐゴシック" panose="020B0600070205080204" pitchFamily="50" charset="-128"/>
                  <a:ea typeface="ＭＳ Ｐゴシック" panose="020B0600070205080204" pitchFamily="50" charset="-128"/>
                </a:rPr>
                <a:t>Transform.Rotate</a:t>
              </a:r>
              <a:endParaRPr lang="en-US" altLang="ja-JP" b="1" dirty="0">
                <a:solidFill>
                  <a:srgbClr val="FF7C80"/>
                </a:solidFill>
                <a:latin typeface="ＭＳ Ｐゴシック" panose="020B0600070205080204" pitchFamily="50" charset="-128"/>
                <a:ea typeface="ＭＳ Ｐゴシック" panose="020B0600070205080204" pitchFamily="50" charset="-128"/>
              </a:endParaRPr>
            </a:p>
          </p:txBody>
        </p:sp>
        <p:sp>
          <p:nvSpPr>
            <p:cNvPr id="12" name="長方形">
              <a:extLst>
                <a:ext uri="{FF2B5EF4-FFF2-40B4-BE49-F238E27FC236}">
                  <a16:creationId xmlns:a16="http://schemas.microsoft.com/office/drawing/2014/main" id="{61278215-9630-D6F9-03EB-4DD4284A0923}"/>
                </a:ext>
              </a:extLst>
            </p:cNvPr>
            <p:cNvSpPr/>
            <p:nvPr/>
          </p:nvSpPr>
          <p:spPr>
            <a:xfrm flipV="1">
              <a:off x="713986" y="3959998"/>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テキスト">
              <a:extLst>
                <a:ext uri="{FF2B5EF4-FFF2-40B4-BE49-F238E27FC236}">
                  <a16:creationId xmlns:a16="http://schemas.microsoft.com/office/drawing/2014/main" id="{074AFA4A-7A7C-E9B1-C310-E757456BE1C8}"/>
                </a:ext>
              </a:extLst>
            </p:cNvPr>
            <p:cNvSpPr txBox="1"/>
            <p:nvPr/>
          </p:nvSpPr>
          <p:spPr>
            <a:xfrm>
              <a:off x="1919445" y="4881442"/>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15" name="テキスト">
              <a:extLst>
                <a:ext uri="{FF2B5EF4-FFF2-40B4-BE49-F238E27FC236}">
                  <a16:creationId xmlns:a16="http://schemas.microsoft.com/office/drawing/2014/main" id="{F0FAAF88-4BBD-34FC-F54A-3C61DFFBD647}"/>
                </a:ext>
              </a:extLst>
            </p:cNvPr>
            <p:cNvSpPr txBox="1"/>
            <p:nvPr/>
          </p:nvSpPr>
          <p:spPr>
            <a:xfrm>
              <a:off x="252000" y="3959998"/>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cxnSp>
          <p:nvCxnSpPr>
            <p:cNvPr id="17" name="直線コネクタ 16">
              <a:extLst>
                <a:ext uri="{FF2B5EF4-FFF2-40B4-BE49-F238E27FC236}">
                  <a16:creationId xmlns:a16="http://schemas.microsoft.com/office/drawing/2014/main" id="{701833AB-3E57-EAEB-AC45-F804CAF09C4D}"/>
                </a:ext>
              </a:extLst>
            </p:cNvPr>
            <p:cNvCxnSpPr>
              <a:cxnSpLocks/>
              <a:stCxn id="12" idx="1"/>
            </p:cNvCxnSpPr>
            <p:nvPr/>
          </p:nvCxnSpPr>
          <p:spPr>
            <a:xfrm flipV="1">
              <a:off x="713986" y="4053339"/>
              <a:ext cx="1567660" cy="806659"/>
            </a:xfrm>
            <a:prstGeom prst="line">
              <a:avLst/>
            </a:prstGeom>
            <a:ln w="381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21" name="グループ化 20">
            <a:extLst>
              <a:ext uri="{FF2B5EF4-FFF2-40B4-BE49-F238E27FC236}">
                <a16:creationId xmlns:a16="http://schemas.microsoft.com/office/drawing/2014/main" id="{9C2B0AC8-6753-66E3-6CBC-9A0421C6D26C}"/>
              </a:ext>
            </a:extLst>
          </p:cNvPr>
          <p:cNvGrpSpPr/>
          <p:nvPr/>
        </p:nvGrpSpPr>
        <p:grpSpPr>
          <a:xfrm>
            <a:off x="6400671" y="4726200"/>
            <a:ext cx="2252861" cy="1701607"/>
            <a:chOff x="252000" y="4987390"/>
            <a:chExt cx="2252861" cy="1701607"/>
          </a:xfrm>
        </p:grpSpPr>
        <p:sp>
          <p:nvSpPr>
            <p:cNvPr id="22" name="テキスト">
              <a:extLst>
                <a:ext uri="{FF2B5EF4-FFF2-40B4-BE49-F238E27FC236}">
                  <a16:creationId xmlns:a16="http://schemas.microsoft.com/office/drawing/2014/main" id="{67B76F45-D56A-4F03-3A59-3263D52FFA28}"/>
                </a:ext>
              </a:extLst>
            </p:cNvPr>
            <p:cNvSpPr txBox="1"/>
            <p:nvPr/>
          </p:nvSpPr>
          <p:spPr>
            <a:xfrm>
              <a:off x="713986" y="4987390"/>
              <a:ext cx="1790875" cy="369332"/>
            </a:xfrm>
            <a:prstGeom prst="rect">
              <a:avLst/>
            </a:prstGeom>
            <a:noFill/>
            <a:ln w="38100">
              <a:noFill/>
            </a:ln>
          </p:spPr>
          <p:txBody>
            <a:bodyPr wrap="none" rtlCol="0" anchor="ctr">
              <a:spAutoFit/>
            </a:bodyPr>
            <a:lstStyle/>
            <a:p>
              <a:r>
                <a:rPr lang="en-US" altLang="ja-JP" b="1" dirty="0" err="1">
                  <a:solidFill>
                    <a:srgbClr val="FF7C80"/>
                  </a:solidFill>
                  <a:latin typeface="ＭＳ Ｐゴシック" panose="020B0600070205080204" pitchFamily="50" charset="-128"/>
                  <a:ea typeface="ＭＳ Ｐゴシック" panose="020B0600070205080204" pitchFamily="50" charset="-128"/>
                </a:rPr>
                <a:t>Ease.InOutQuart</a:t>
              </a:r>
              <a:endParaRPr kumimoji="1" lang="en-US" altLang="ja-JP" sz="1400" b="1" dirty="0">
                <a:solidFill>
                  <a:srgbClr val="FF7C80"/>
                </a:solidFill>
                <a:latin typeface="ＭＳ Ｐゴシック" panose="020B0600070205080204" pitchFamily="50" charset="-128"/>
                <a:ea typeface="ＭＳ Ｐゴシック" panose="020B0600070205080204" pitchFamily="50" charset="-128"/>
              </a:endParaRPr>
            </a:p>
          </p:txBody>
        </p:sp>
        <p:sp>
          <p:nvSpPr>
            <p:cNvPr id="23" name="長方形">
              <a:extLst>
                <a:ext uri="{FF2B5EF4-FFF2-40B4-BE49-F238E27FC236}">
                  <a16:creationId xmlns:a16="http://schemas.microsoft.com/office/drawing/2014/main" id="{F4C7773C-125B-E1C5-77BD-866360C9487A}"/>
                </a:ext>
              </a:extLst>
            </p:cNvPr>
            <p:cNvSpPr/>
            <p:nvPr/>
          </p:nvSpPr>
          <p:spPr>
            <a:xfrm flipV="1">
              <a:off x="713986" y="5521332"/>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a:extLst>
                <a:ext uri="{FF2B5EF4-FFF2-40B4-BE49-F238E27FC236}">
                  <a16:creationId xmlns:a16="http://schemas.microsoft.com/office/drawing/2014/main" id="{B2CCB1EE-D6EE-912A-705D-05CE330992B4}"/>
                </a:ext>
              </a:extLst>
            </p:cNvPr>
            <p:cNvSpPr txBox="1"/>
            <p:nvPr/>
          </p:nvSpPr>
          <p:spPr>
            <a:xfrm>
              <a:off x="1919445" y="6442776"/>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25" name="テキスト">
              <a:extLst>
                <a:ext uri="{FF2B5EF4-FFF2-40B4-BE49-F238E27FC236}">
                  <a16:creationId xmlns:a16="http://schemas.microsoft.com/office/drawing/2014/main" id="{99CD9162-A1A4-7155-7041-9253F1C028D3}"/>
                </a:ext>
              </a:extLst>
            </p:cNvPr>
            <p:cNvSpPr txBox="1"/>
            <p:nvPr/>
          </p:nvSpPr>
          <p:spPr>
            <a:xfrm>
              <a:off x="252000" y="5521332"/>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sp>
          <p:nvSpPr>
            <p:cNvPr id="26" name="フリーフォーム: 図形 25">
              <a:extLst>
                <a:ext uri="{FF2B5EF4-FFF2-40B4-BE49-F238E27FC236}">
                  <a16:creationId xmlns:a16="http://schemas.microsoft.com/office/drawing/2014/main" id="{1C2AA2E0-5DE6-B940-FD89-82512EDE1067}"/>
                </a:ext>
              </a:extLst>
            </p:cNvPr>
            <p:cNvSpPr/>
            <p:nvPr/>
          </p:nvSpPr>
          <p:spPr>
            <a:xfrm>
              <a:off x="735874" y="5586549"/>
              <a:ext cx="1576252" cy="818623"/>
            </a:xfrm>
            <a:custGeom>
              <a:avLst/>
              <a:gdLst>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1580606 w 1580606"/>
                <a:gd name="connsiteY1" fmla="*/ 0 h 901337"/>
                <a:gd name="connsiteX0" fmla="*/ 0 w 1580606"/>
                <a:gd name="connsiteY0" fmla="*/ 901337 h 901360"/>
                <a:gd name="connsiteX1" fmla="*/ 1580606 w 1580606"/>
                <a:gd name="connsiteY1" fmla="*/ 0 h 901360"/>
                <a:gd name="connsiteX0" fmla="*/ 0 w 1580606"/>
                <a:gd name="connsiteY0" fmla="*/ 901337 h 901352"/>
                <a:gd name="connsiteX1" fmla="*/ 1580606 w 1580606"/>
                <a:gd name="connsiteY1" fmla="*/ 0 h 901352"/>
                <a:gd name="connsiteX0" fmla="*/ 0 w 1576252"/>
                <a:gd name="connsiteY0" fmla="*/ 818606 h 818623"/>
                <a:gd name="connsiteX1" fmla="*/ 1576252 w 1576252"/>
                <a:gd name="connsiteY1" fmla="*/ 0 h 818623"/>
              </a:gdLst>
              <a:ahLst/>
              <a:cxnLst>
                <a:cxn ang="0">
                  <a:pos x="connsiteX0" y="connsiteY0"/>
                </a:cxn>
                <a:cxn ang="0">
                  <a:pos x="connsiteX1" y="connsiteY1"/>
                </a:cxn>
              </a:cxnLst>
              <a:rect l="l" t="t" r="r" b="b"/>
              <a:pathLst>
                <a:path w="1576252" h="818623">
                  <a:moveTo>
                    <a:pt x="0" y="818606"/>
                  </a:moveTo>
                  <a:cubicBezTo>
                    <a:pt x="892629" y="822960"/>
                    <a:pt x="779417" y="4355"/>
                    <a:pt x="1576252" y="0"/>
                  </a:cubicBezTo>
                </a:path>
              </a:pathLst>
            </a:custGeom>
            <a:noFill/>
            <a:ln w="38100" cap="rnd">
              <a:solidFill>
                <a:schemeClr val="bg1">
                  <a:lumMod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7" name="テキスト">
            <a:extLst>
              <a:ext uri="{FF2B5EF4-FFF2-40B4-BE49-F238E27FC236}">
                <a16:creationId xmlns:a16="http://schemas.microsoft.com/office/drawing/2014/main" id="{8AAABFAF-1121-81DC-F92E-F8E9DF658E48}"/>
              </a:ext>
            </a:extLst>
          </p:cNvPr>
          <p:cNvSpPr txBox="1"/>
          <p:nvPr/>
        </p:nvSpPr>
        <p:spPr>
          <a:xfrm>
            <a:off x="252000" y="3600000"/>
            <a:ext cx="2254143" cy="369332"/>
          </a:xfrm>
          <a:prstGeom prst="rect">
            <a:avLst/>
          </a:prstGeom>
          <a:noFill/>
          <a:ln w="38100">
            <a:noFill/>
          </a:ln>
        </p:spPr>
        <p:txBody>
          <a:bodyPr wrap="none" rtlCol="0">
            <a:spAutoFit/>
          </a:bodyPr>
          <a:lstStyle/>
          <a:p>
            <a:r>
              <a:rPr kumimoji="1" lang="en-US" altLang="ja-JP"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Point2.</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操作感</a:t>
            </a:r>
            <a:r>
              <a:rPr kumimoji="1" lang="ja-JP" altLang="en-US"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改善</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9" name="図 28">
            <a:extLst>
              <a:ext uri="{FF2B5EF4-FFF2-40B4-BE49-F238E27FC236}">
                <a16:creationId xmlns:a16="http://schemas.microsoft.com/office/drawing/2014/main" id="{E3282479-A2DF-7419-4B5C-FE399CFCE98C}"/>
              </a:ext>
            </a:extLst>
          </p:cNvPr>
          <p:cNvPicPr>
            <a:picLocks noChangeAspect="1"/>
          </p:cNvPicPr>
          <p:nvPr/>
        </p:nvPicPr>
        <p:blipFill>
          <a:blip r:embed="rId4"/>
          <a:stretch>
            <a:fillRect/>
          </a:stretch>
        </p:blipFill>
        <p:spPr>
          <a:xfrm>
            <a:off x="252000" y="4500000"/>
            <a:ext cx="2880000" cy="1697116"/>
          </a:xfrm>
          <a:prstGeom prst="rect">
            <a:avLst/>
          </a:prstGeom>
          <a:effectLst>
            <a:outerShdw dist="63500" dir="8100000" algn="tr" rotWithShape="0">
              <a:schemeClr val="bg1">
                <a:lumMod val="75000"/>
                <a:alpha val="50000"/>
              </a:schemeClr>
            </a:outerShdw>
          </a:effectLst>
        </p:spPr>
      </p:pic>
      <p:sp>
        <p:nvSpPr>
          <p:cNvPr id="30" name="テキスト">
            <a:extLst>
              <a:ext uri="{FF2B5EF4-FFF2-40B4-BE49-F238E27FC236}">
                <a16:creationId xmlns:a16="http://schemas.microsoft.com/office/drawing/2014/main" id="{44513EAF-3F10-42A2-D2F8-0E2EE4B61A08}"/>
              </a:ext>
            </a:extLst>
          </p:cNvPr>
          <p:cNvSpPr txBox="1"/>
          <p:nvPr/>
        </p:nvSpPr>
        <p:spPr>
          <a:xfrm>
            <a:off x="252000" y="5904000"/>
            <a:ext cx="1778051"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最初期のプロトタイプ</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cxnSp>
        <p:nvCxnSpPr>
          <p:cNvPr id="31" name="直線">
            <a:extLst>
              <a:ext uri="{FF2B5EF4-FFF2-40B4-BE49-F238E27FC236}">
                <a16:creationId xmlns:a16="http://schemas.microsoft.com/office/drawing/2014/main" id="{DF09DB5D-0FC1-30CF-790B-80046985F3D2}"/>
              </a:ext>
            </a:extLst>
          </p:cNvPr>
          <p:cNvCxnSpPr>
            <a:cxnSpLocks/>
          </p:cNvCxnSpPr>
          <p:nvPr/>
        </p:nvCxnSpPr>
        <p:spPr>
          <a:xfrm>
            <a:off x="252000" y="3420000"/>
            <a:ext cx="86400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テキスト">
            <a:extLst>
              <a:ext uri="{FF2B5EF4-FFF2-40B4-BE49-F238E27FC236}">
                <a16:creationId xmlns:a16="http://schemas.microsoft.com/office/drawing/2014/main" id="{81464006-C74A-3582-F133-E2B535FA1526}"/>
              </a:ext>
            </a:extLst>
          </p:cNvPr>
          <p:cNvSpPr txBox="1"/>
          <p:nvPr/>
        </p:nvSpPr>
        <p:spPr>
          <a:xfrm>
            <a:off x="3853421" y="4544156"/>
            <a:ext cx="1635384" cy="276999"/>
          </a:xfrm>
          <a:prstGeom prst="rect">
            <a:avLst/>
          </a:prstGeom>
          <a:noFill/>
          <a:ln w="38100">
            <a:noFill/>
          </a:ln>
        </p:spPr>
        <p:txBody>
          <a:bodyPr wrap="none" rtlCol="0" anchor="ctr">
            <a:spAutoFit/>
          </a:bodyPr>
          <a:lstStyle/>
          <a:p>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プロトタイプでの処理</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endParaRPr kumimoji="1" lang="en-US" altLang="ja-JP" sz="105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34" name="テキスト">
            <a:extLst>
              <a:ext uri="{FF2B5EF4-FFF2-40B4-BE49-F238E27FC236}">
                <a16:creationId xmlns:a16="http://schemas.microsoft.com/office/drawing/2014/main" id="{CDE2CD0C-E7BD-9A97-A246-96BADB6C42EC}"/>
              </a:ext>
            </a:extLst>
          </p:cNvPr>
          <p:cNvSpPr txBox="1"/>
          <p:nvPr/>
        </p:nvSpPr>
        <p:spPr>
          <a:xfrm>
            <a:off x="6862657" y="4547510"/>
            <a:ext cx="1577676" cy="276999"/>
          </a:xfrm>
          <a:prstGeom prst="rect">
            <a:avLst/>
          </a:prstGeom>
          <a:noFill/>
          <a:ln w="38100">
            <a:noFill/>
          </a:ln>
        </p:spPr>
        <p:txBody>
          <a:bodyPr wrap="none" rtlCol="0" anchor="ctr">
            <a:spAutoFit/>
          </a:bodyPr>
          <a:lstStyle/>
          <a:p>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マスター版での処理</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endParaRPr kumimoji="1" lang="en-US" altLang="ja-JP" sz="105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35" name="二等辺三角形 34">
            <a:extLst>
              <a:ext uri="{FF2B5EF4-FFF2-40B4-BE49-F238E27FC236}">
                <a16:creationId xmlns:a16="http://schemas.microsoft.com/office/drawing/2014/main" id="{13912481-1238-64A4-98B1-2E3AFAC85606}"/>
              </a:ext>
            </a:extLst>
          </p:cNvPr>
          <p:cNvSpPr/>
          <p:nvPr/>
        </p:nvSpPr>
        <p:spPr>
          <a:xfrm rot="5400000">
            <a:off x="2762292" y="2201359"/>
            <a:ext cx="596167" cy="513937"/>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a:extLst>
              <a:ext uri="{FF2B5EF4-FFF2-40B4-BE49-F238E27FC236}">
                <a16:creationId xmlns:a16="http://schemas.microsoft.com/office/drawing/2014/main" id="{49C2BD07-E6CF-E601-433C-E3BF5DA46657}"/>
              </a:ext>
            </a:extLst>
          </p:cNvPr>
          <p:cNvSpPr/>
          <p:nvPr/>
        </p:nvSpPr>
        <p:spPr>
          <a:xfrm rot="5400000">
            <a:off x="5739195" y="5249394"/>
            <a:ext cx="596167" cy="513937"/>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77718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ダンジョン</a:t>
            </a:r>
            <a:r>
              <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25</a:t>
            </a:r>
          </a:p>
        </p:txBody>
      </p:sp>
      <p:sp>
        <p:nvSpPr>
          <p:cNvPr id="5" name="テキスト">
            <a:extLst>
              <a:ext uri="{FF2B5EF4-FFF2-40B4-BE49-F238E27FC236}">
                <a16:creationId xmlns:a16="http://schemas.microsoft.com/office/drawing/2014/main" id="{A1968CD9-4C6A-055C-D82B-E91E8EF4EBA6}"/>
              </a:ext>
            </a:extLst>
          </p:cNvPr>
          <p:cNvSpPr txBox="1"/>
          <p:nvPr/>
        </p:nvSpPr>
        <p:spPr>
          <a:xfrm>
            <a:off x="251999" y="1080000"/>
            <a:ext cx="1080000" cy="1200329"/>
          </a:xfrm>
          <a:prstGeom prst="rect">
            <a:avLst/>
          </a:prstGeom>
          <a:noFill/>
          <a:ln w="38100">
            <a:noFill/>
          </a:ln>
        </p:spPr>
        <p:txBody>
          <a:bodyPr wrap="square" rtlCol="0">
            <a:spAutoFit/>
          </a:bodyPr>
          <a:lstStyle/>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動作環境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3CCFBB00-BB8C-1494-3E95-D5E66179405F}"/>
              </a:ext>
            </a:extLst>
          </p:cNvPr>
          <p:cNvSpPr txBox="1"/>
          <p:nvPr/>
        </p:nvSpPr>
        <p:spPr>
          <a:xfrm>
            <a:off x="1368011" y="1080000"/>
            <a:ext cx="886781" cy="1200329"/>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ヶ月</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DirectX</a:t>
            </a: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Windows10</a:t>
            </a:r>
          </a:p>
        </p:txBody>
      </p:sp>
      <p:pic>
        <p:nvPicPr>
          <p:cNvPr id="7" name="図">
            <a:extLst>
              <a:ext uri="{FF2B5EF4-FFF2-40B4-BE49-F238E27FC236}">
                <a16:creationId xmlns:a16="http://schemas.microsoft.com/office/drawing/2014/main" id="{50CDB202-15E9-CE21-E9A9-E006F6CD9E60}"/>
              </a:ext>
            </a:extLst>
          </p:cNvPr>
          <p:cNvPicPr>
            <a:picLocks noChangeAspect="1"/>
          </p:cNvPicPr>
          <p:nvPr/>
        </p:nvPicPr>
        <p:blipFill rotWithShape="1">
          <a:blip r:embed="rId2"/>
          <a:srcRect t="3918"/>
          <a:stretch/>
        </p:blipFill>
        <p:spPr>
          <a:xfrm>
            <a:off x="2309518" y="1074558"/>
            <a:ext cx="2130607" cy="1200329"/>
          </a:xfrm>
          <a:prstGeom prst="rect">
            <a:avLst/>
          </a:prstGeom>
          <a:effectLst>
            <a:outerShdw dist="63500" dir="8100000" algn="tr" rotWithShape="0">
              <a:schemeClr val="bg1">
                <a:lumMod val="75000"/>
                <a:alpha val="50000"/>
              </a:schemeClr>
            </a:outerShdw>
          </a:effectLst>
        </p:spPr>
      </p:pic>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12" name="タイトル">
            <a:extLst>
              <a:ext uri="{FF2B5EF4-FFF2-40B4-BE49-F238E27FC236}">
                <a16:creationId xmlns:a16="http://schemas.microsoft.com/office/drawing/2014/main" id="{C5D21B45-A570-51F2-1833-2B58CB1F299C}"/>
              </a:ext>
            </a:extLst>
          </p:cNvPr>
          <p:cNvSpPr txBox="1"/>
          <p:nvPr/>
        </p:nvSpPr>
        <p:spPr>
          <a:xfrm>
            <a:off x="4476137" y="1080000"/>
            <a:ext cx="4415863" cy="32400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13" name="テキスト">
            <a:extLst>
              <a:ext uri="{FF2B5EF4-FFF2-40B4-BE49-F238E27FC236}">
                <a16:creationId xmlns:a16="http://schemas.microsoft.com/office/drawing/2014/main" id="{7CE2DC50-D3DB-B8CE-393E-7BC261215F5C}"/>
              </a:ext>
            </a:extLst>
          </p:cNvPr>
          <p:cNvSpPr txBox="1"/>
          <p:nvPr/>
        </p:nvSpPr>
        <p:spPr>
          <a:xfrm>
            <a:off x="4703877" y="1536223"/>
            <a:ext cx="4302277" cy="738664"/>
          </a:xfrm>
          <a:prstGeom prst="rect">
            <a:avLst/>
          </a:prstGeom>
          <a:noFill/>
          <a:ln w="38100">
            <a:noFill/>
          </a:ln>
        </p:spPr>
        <p:txBody>
          <a:bodyPr wrap="square" rtlCol="0">
            <a:spAutoFit/>
          </a:bodyPr>
          <a:lstStyle/>
          <a:p>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遊ぶたびに姿を変える不思議な迷宮。</a:t>
            </a:r>
            <a:endPar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敵に捕まらないよう気を付けながら迷宮の最深部</a:t>
            </a:r>
            <a:r>
              <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rPr>
              <a:t>25</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層</a:t>
            </a:r>
            <a:r>
              <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までたどりつくのが目的。</a:t>
            </a:r>
            <a:endPar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 name="タイトル">
            <a:extLst>
              <a:ext uri="{FF2B5EF4-FFF2-40B4-BE49-F238E27FC236}">
                <a16:creationId xmlns:a16="http://schemas.microsoft.com/office/drawing/2014/main" id="{002DED6E-B452-CAFD-C054-5DBCBF08EE1F}"/>
              </a:ext>
            </a:extLst>
          </p:cNvPr>
          <p:cNvSpPr txBox="1"/>
          <p:nvPr/>
        </p:nvSpPr>
        <p:spPr>
          <a:xfrm>
            <a:off x="4554000" y="1074558"/>
            <a:ext cx="36000" cy="1200329"/>
          </a:xfrm>
          <a:prstGeom prst="rect">
            <a:avLst/>
          </a:prstGeom>
          <a:solidFill>
            <a:schemeClr val="bg1">
              <a:lumMod val="85000"/>
            </a:schemeClr>
          </a:solidFill>
        </p:spPr>
        <p:txBody>
          <a:bodyPr wrap="square" rtlCol="0" anchor="ctr">
            <a:spAutoFit/>
          </a:bodyPr>
          <a:lstStyle/>
          <a:p>
            <a:pPr algn="ct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8" name="タイトル">
            <a:extLst>
              <a:ext uri="{FF2B5EF4-FFF2-40B4-BE49-F238E27FC236}">
                <a16:creationId xmlns:a16="http://schemas.microsoft.com/office/drawing/2014/main" id="{690F9BC1-0F3D-8C1A-ABA0-742260DE1A55}"/>
              </a:ext>
            </a:extLst>
          </p:cNvPr>
          <p:cNvSpPr txBox="1"/>
          <p:nvPr/>
        </p:nvSpPr>
        <p:spPr>
          <a:xfrm>
            <a:off x="251999" y="3347002"/>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自然な地形生成</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9" name="テキスト">
            <a:extLst>
              <a:ext uri="{FF2B5EF4-FFF2-40B4-BE49-F238E27FC236}">
                <a16:creationId xmlns:a16="http://schemas.microsoft.com/office/drawing/2014/main" id="{FCC15C0D-3D12-613D-5ADF-848047D6D6C0}"/>
              </a:ext>
            </a:extLst>
          </p:cNvPr>
          <p:cNvSpPr txBox="1"/>
          <p:nvPr/>
        </p:nvSpPr>
        <p:spPr>
          <a:xfrm>
            <a:off x="251998" y="4247002"/>
            <a:ext cx="1080000" cy="1384995"/>
          </a:xfrm>
          <a:prstGeom prst="rect">
            <a:avLst/>
          </a:prstGeom>
          <a:noFill/>
          <a:ln w="38100">
            <a:noFill/>
          </a:ln>
        </p:spPr>
        <p:txBody>
          <a:bodyPr wrap="square" rtlCol="0">
            <a:spAutoFit/>
          </a:bodyPr>
          <a:lstStyle/>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動作環境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0" name="テキスト">
            <a:extLst>
              <a:ext uri="{FF2B5EF4-FFF2-40B4-BE49-F238E27FC236}">
                <a16:creationId xmlns:a16="http://schemas.microsoft.com/office/drawing/2014/main" id="{B6CEF8C2-8136-7D49-B1F1-098E4B6BB79B}"/>
              </a:ext>
            </a:extLst>
          </p:cNvPr>
          <p:cNvSpPr txBox="1"/>
          <p:nvPr/>
        </p:nvSpPr>
        <p:spPr>
          <a:xfrm>
            <a:off x="1368010" y="4247002"/>
            <a:ext cx="886781" cy="1384995"/>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週間</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DirectX</a:t>
            </a:r>
          </a:p>
          <a:p>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Imgui</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Windows10</a:t>
            </a:r>
          </a:p>
        </p:txBody>
      </p:sp>
      <p:sp>
        <p:nvSpPr>
          <p:cNvPr id="15" name="タイトル">
            <a:extLst>
              <a:ext uri="{FF2B5EF4-FFF2-40B4-BE49-F238E27FC236}">
                <a16:creationId xmlns:a16="http://schemas.microsoft.com/office/drawing/2014/main" id="{C031CF41-86CB-6A40-5061-C14CC3C02860}"/>
              </a:ext>
            </a:extLst>
          </p:cNvPr>
          <p:cNvSpPr txBox="1"/>
          <p:nvPr/>
        </p:nvSpPr>
        <p:spPr>
          <a:xfrm>
            <a:off x="4875930" y="4247002"/>
            <a:ext cx="4016069" cy="32400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16" name="テキスト">
            <a:extLst>
              <a:ext uri="{FF2B5EF4-FFF2-40B4-BE49-F238E27FC236}">
                <a16:creationId xmlns:a16="http://schemas.microsoft.com/office/drawing/2014/main" id="{9974FDBC-5007-705C-A923-896E9C5CFBAB}"/>
              </a:ext>
            </a:extLst>
          </p:cNvPr>
          <p:cNvSpPr txBox="1"/>
          <p:nvPr/>
        </p:nvSpPr>
        <p:spPr>
          <a:xfrm>
            <a:off x="4875930" y="4703225"/>
            <a:ext cx="4130223" cy="738664"/>
          </a:xfrm>
          <a:prstGeom prst="rect">
            <a:avLst/>
          </a:prstGeom>
          <a:noFill/>
          <a:ln w="38100">
            <a:noFill/>
          </a:ln>
        </p:spPr>
        <p:txBody>
          <a:bodyPr wrap="square" rtlCol="0">
            <a:spAutoFit/>
          </a:bodyPr>
          <a:lstStyle/>
          <a:p>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自然な地形を生成するツール。</a:t>
            </a:r>
            <a:endPar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凹凸具合の調整も可能。</a:t>
            </a:r>
            <a:endPar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bg1">
                    <a:lumMod val="50000"/>
                  </a:schemeClr>
                </a:solidFill>
                <a:latin typeface="ＭＳ Ｐゴシック" panose="020B0600070205080204" pitchFamily="50" charset="-128"/>
                <a:ea typeface="ＭＳ Ｐゴシック" panose="020B0600070205080204" pitchFamily="50" charset="-128"/>
              </a:rPr>
              <a:t>パーリンノイズという技術を使用。</a:t>
            </a:r>
            <a:endParaRPr kumimoji="1" lang="en-US" altLang="ja-JP" sz="14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7" name="タイトル">
            <a:extLst>
              <a:ext uri="{FF2B5EF4-FFF2-40B4-BE49-F238E27FC236}">
                <a16:creationId xmlns:a16="http://schemas.microsoft.com/office/drawing/2014/main" id="{3D7C2481-8DDB-8CE9-E56A-BB78C820624C}"/>
              </a:ext>
            </a:extLst>
          </p:cNvPr>
          <p:cNvSpPr txBox="1"/>
          <p:nvPr/>
        </p:nvSpPr>
        <p:spPr>
          <a:xfrm>
            <a:off x="4843881" y="4241560"/>
            <a:ext cx="36000" cy="1384994"/>
          </a:xfrm>
          <a:prstGeom prst="rect">
            <a:avLst/>
          </a:prstGeom>
          <a:solidFill>
            <a:schemeClr val="bg1">
              <a:lumMod val="85000"/>
            </a:schemeClr>
          </a:solidFill>
        </p:spPr>
        <p:txBody>
          <a:bodyPr wrap="square" rtlCol="0" anchor="ctr">
            <a:spAutoFit/>
          </a:bodyPr>
          <a:lstStyle/>
          <a:p>
            <a:pPr algn="ct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pic>
        <p:nvPicPr>
          <p:cNvPr id="18" name="図 17">
            <a:extLst>
              <a:ext uri="{FF2B5EF4-FFF2-40B4-BE49-F238E27FC236}">
                <a16:creationId xmlns:a16="http://schemas.microsoft.com/office/drawing/2014/main" id="{EF316599-F600-365B-19C6-F0B0971EBE38}"/>
              </a:ext>
            </a:extLst>
          </p:cNvPr>
          <p:cNvPicPr>
            <a:picLocks noChangeAspect="1"/>
          </p:cNvPicPr>
          <p:nvPr/>
        </p:nvPicPr>
        <p:blipFill>
          <a:blip r:embed="rId3"/>
          <a:stretch>
            <a:fillRect/>
          </a:stretch>
        </p:blipFill>
        <p:spPr>
          <a:xfrm>
            <a:off x="2368668" y="4241559"/>
            <a:ext cx="2361337" cy="1384995"/>
          </a:xfrm>
          <a:prstGeom prst="rect">
            <a:avLst/>
          </a:prstGeom>
          <a:effectLst>
            <a:outerShdw dist="63500" dir="8100000" algn="tr" rotWithShape="0">
              <a:schemeClr val="bg1">
                <a:lumMod val="75000"/>
                <a:alpha val="50000"/>
              </a:schemeClr>
            </a:outerShdw>
          </a:effectLst>
        </p:spPr>
      </p:pic>
    </p:spTree>
    <p:extLst>
      <p:ext uri="{BB962C8B-B14F-4D97-AF65-F5344CB8AC3E}">
        <p14:creationId xmlns:p14="http://schemas.microsoft.com/office/powerpoint/2010/main" val="1760421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4DC8-B950-BD4C-D6CA-AE1B89837166}"/>
            </a:ext>
          </a:extLst>
        </p:cNvPr>
        <p:cNvGrpSpPr/>
        <p:nvPr/>
      </p:nvGrpSpPr>
      <p:grpSpPr>
        <a:xfrm>
          <a:off x="0" y="0"/>
          <a:ext cx="0" cy="0"/>
          <a:chOff x="0" y="0"/>
          <a:chExt cx="0" cy="0"/>
        </a:xfrm>
      </p:grpSpPr>
      <p:sp>
        <p:nvSpPr>
          <p:cNvPr id="4" name="タイトル">
            <a:extLst>
              <a:ext uri="{FF2B5EF4-FFF2-40B4-BE49-F238E27FC236}">
                <a16:creationId xmlns:a16="http://schemas.microsoft.com/office/drawing/2014/main" id="{DEC1FA18-57EB-BAE9-816A-6110C949857E}"/>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49F47F64-94CD-7E4F-DA16-64D5EAE68798}"/>
              </a:ext>
            </a:extLst>
          </p:cNvPr>
          <p:cNvSpPr txBox="1"/>
          <p:nvPr/>
        </p:nvSpPr>
        <p:spPr>
          <a:xfrm>
            <a:off x="251999" y="1080000"/>
            <a:ext cx="1080000" cy="1754326"/>
          </a:xfrm>
          <a:prstGeom prst="rect">
            <a:avLst/>
          </a:prstGeom>
          <a:noFill/>
          <a:ln w="38100">
            <a:noFill/>
          </a:ln>
        </p:spPr>
        <p:txBody>
          <a:bodyPr wrap="square" rtlCol="0">
            <a:spAutoFit/>
          </a:bodyPr>
          <a:lstStyle/>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動作環境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7EABD3B1-ACA5-F983-BAA7-42BE7432541A}"/>
              </a:ext>
            </a:extLst>
          </p:cNvPr>
          <p:cNvSpPr txBox="1"/>
          <p:nvPr/>
        </p:nvSpPr>
        <p:spPr>
          <a:xfrm>
            <a:off x="1368011" y="1080000"/>
            <a:ext cx="1329210" cy="1754326"/>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ヶ月</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Unreal Engine 5</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プランナー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グラフィッカー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Windows10</a:t>
            </a:r>
          </a:p>
        </p:txBody>
      </p:sp>
      <p:pic>
        <p:nvPicPr>
          <p:cNvPr id="3" name="図">
            <a:extLst>
              <a:ext uri="{FF2B5EF4-FFF2-40B4-BE49-F238E27FC236}">
                <a16:creationId xmlns:a16="http://schemas.microsoft.com/office/drawing/2014/main" id="{0634A31E-A360-8D4C-A5D6-1140D681F748}"/>
              </a:ext>
            </a:extLst>
          </p:cNvPr>
          <p:cNvPicPr>
            <a:picLocks noChangeAspect="1"/>
          </p:cNvPicPr>
          <p:nvPr/>
        </p:nvPicPr>
        <p:blipFill rotWithShape="1">
          <a:blip r:embed="rId2"/>
          <a:srcRect l="618" t="16762" r="7344" b="16634"/>
          <a:stretch/>
        </p:blipFill>
        <p:spPr>
          <a:xfrm>
            <a:off x="3025791" y="1080000"/>
            <a:ext cx="3092419" cy="1754315"/>
          </a:xfrm>
          <a:prstGeom prst="rect">
            <a:avLst/>
          </a:prstGeom>
          <a:effectLst>
            <a:outerShdw dist="63500" dir="8100000" algn="tr" rotWithShape="0">
              <a:schemeClr val="bg1">
                <a:lumMod val="75000"/>
                <a:alpha val="50000"/>
              </a:schemeClr>
            </a:outerShdw>
          </a:effectLst>
        </p:spPr>
      </p:pic>
      <p:sp>
        <p:nvSpPr>
          <p:cNvPr id="11" name="テキスト">
            <a:extLst>
              <a:ext uri="{FF2B5EF4-FFF2-40B4-BE49-F238E27FC236}">
                <a16:creationId xmlns:a16="http://schemas.microsoft.com/office/drawing/2014/main" id="{362CEE9E-4C0C-C948-17FE-57A8C5428CBA}"/>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-9-</a:t>
            </a:r>
            <a:endParaRPr kumimoji="1" lang="ja-JP" altLang="en-US" sz="1600" spc="300" dirty="0">
              <a:latin typeface="ＭＳ Ｐゴシック" panose="020B0600070205080204" pitchFamily="50" charset="-128"/>
              <a:ea typeface="ＭＳ Ｐゴシック" panose="020B0600070205080204" pitchFamily="50" charset="-128"/>
            </a:endParaRPr>
          </a:p>
        </p:txBody>
      </p:sp>
      <p:pic>
        <p:nvPicPr>
          <p:cNvPr id="10" name="図 9" descr="黒い背景に白い文字がある&#10;&#10;低い精度で自動的に生成された説明" hidden="1">
            <a:extLst>
              <a:ext uri="{FF2B5EF4-FFF2-40B4-BE49-F238E27FC236}">
                <a16:creationId xmlns:a16="http://schemas.microsoft.com/office/drawing/2014/main" id="{C6CBE7F4-C48B-36CB-7E43-38184F765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99" y="4023675"/>
            <a:ext cx="3092400" cy="1739474"/>
          </a:xfrm>
          <a:prstGeom prst="rect">
            <a:avLst/>
          </a:prstGeom>
          <a:effectLst>
            <a:outerShdw dist="63500" dir="8100000" algn="tr" rotWithShape="0">
              <a:schemeClr val="bg1">
                <a:lumMod val="75000"/>
                <a:alpha val="50000"/>
              </a:schemeClr>
            </a:outerShdw>
          </a:effectLst>
        </p:spPr>
      </p:pic>
      <p:cxnSp>
        <p:nvCxnSpPr>
          <p:cNvPr id="2" name="直線">
            <a:extLst>
              <a:ext uri="{FF2B5EF4-FFF2-40B4-BE49-F238E27FC236}">
                <a16:creationId xmlns:a16="http://schemas.microsoft.com/office/drawing/2014/main" id="{8D2E56E2-3840-DF72-8C3E-5CDE5A06AFF0}"/>
              </a:ext>
            </a:extLst>
          </p:cNvPr>
          <p:cNvCxnSpPr>
            <a:cxnSpLocks/>
          </p:cNvCxnSpPr>
          <p:nvPr/>
        </p:nvCxnSpPr>
        <p:spPr>
          <a:xfrm>
            <a:off x="252000" y="3429000"/>
            <a:ext cx="86400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テキスト">
            <a:extLst>
              <a:ext uri="{FF2B5EF4-FFF2-40B4-BE49-F238E27FC236}">
                <a16:creationId xmlns:a16="http://schemas.microsoft.com/office/drawing/2014/main" id="{CC53BC6D-A677-ECC4-2411-1725D50F3B4C}"/>
              </a:ext>
            </a:extLst>
          </p:cNvPr>
          <p:cNvSpPr txBox="1"/>
          <p:nvPr/>
        </p:nvSpPr>
        <p:spPr>
          <a:xfrm>
            <a:off x="6446779" y="1560440"/>
            <a:ext cx="2445220" cy="1273875"/>
          </a:xfrm>
          <a:prstGeom prst="rect">
            <a:avLst/>
          </a:prstGeom>
          <a:noFill/>
          <a:ln w="38100">
            <a:noFill/>
          </a:ln>
        </p:spPr>
        <p:txBody>
          <a:bodyPr wrap="square" rtlCol="0" anchor="ctr">
            <a:spAutoFit/>
          </a:bodyPr>
          <a:lstStyle/>
          <a:p>
            <a:pPr algn="dist">
              <a:lnSpc>
                <a:spcPct val="150000"/>
              </a:lnSpc>
            </a:pPr>
            <a:r>
              <a:rPr kumimoji="1" lang="ja-JP" altLang="en-US" b="1" dirty="0">
                <a:solidFill>
                  <a:schemeClr val="bg1">
                    <a:lumMod val="50000"/>
                  </a:schemeClr>
                </a:solidFill>
                <a:latin typeface="ＭＳ Ｐゴシック" panose="020B0600070205080204" pitchFamily="50" charset="-128"/>
                <a:ea typeface="ＭＳ Ｐゴシック" panose="020B0600070205080204" pitchFamily="50" charset="-128"/>
              </a:rPr>
              <a:t>一人称視点</a:t>
            </a:r>
            <a:endParaRPr kumimoji="1" lang="en-US" altLang="ja-JP" b="1" dirty="0">
              <a:solidFill>
                <a:schemeClr val="bg1">
                  <a:lumMod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b="1" dirty="0">
                <a:solidFill>
                  <a:schemeClr val="bg1">
                    <a:lumMod val="50000"/>
                  </a:schemeClr>
                </a:solidFill>
                <a:latin typeface="ＭＳ Ｐゴシック" panose="020B0600070205080204" pitchFamily="50" charset="-128"/>
                <a:ea typeface="ＭＳ Ｐゴシック" panose="020B0600070205080204" pitchFamily="50" charset="-128"/>
              </a:rPr>
              <a:t>謎解きメガネ</a:t>
            </a:r>
            <a:endParaRPr kumimoji="1" lang="en-US" altLang="ja-JP" b="1" dirty="0">
              <a:solidFill>
                <a:schemeClr val="bg1">
                  <a:lumMod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b="1" dirty="0">
                <a:solidFill>
                  <a:schemeClr val="bg1">
                    <a:lumMod val="50000"/>
                  </a:schemeClr>
                </a:solidFill>
                <a:latin typeface="ＭＳ Ｐゴシック" panose="020B0600070205080204" pitchFamily="50" charset="-128"/>
                <a:ea typeface="ＭＳ Ｐゴシック" panose="020B0600070205080204" pitchFamily="50" charset="-128"/>
              </a:rPr>
              <a:t>脱出ゲーム</a:t>
            </a:r>
            <a:endParaRPr kumimoji="1" lang="en-US" altLang="ja-JP"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8" name="タイトル">
            <a:extLst>
              <a:ext uri="{FF2B5EF4-FFF2-40B4-BE49-F238E27FC236}">
                <a16:creationId xmlns:a16="http://schemas.microsoft.com/office/drawing/2014/main" id="{5EC74A1D-AB53-B5E7-A691-EE695D99BF8C}"/>
              </a:ext>
            </a:extLst>
          </p:cNvPr>
          <p:cNvSpPr txBox="1"/>
          <p:nvPr/>
        </p:nvSpPr>
        <p:spPr>
          <a:xfrm>
            <a:off x="6446780" y="1080000"/>
            <a:ext cx="2445220" cy="32400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pic>
        <p:nvPicPr>
          <p:cNvPr id="12" name="図 11">
            <a:extLst>
              <a:ext uri="{FF2B5EF4-FFF2-40B4-BE49-F238E27FC236}">
                <a16:creationId xmlns:a16="http://schemas.microsoft.com/office/drawing/2014/main" id="{E153DDE4-CBB8-32BE-BA9F-8E8E498245E5}"/>
              </a:ext>
            </a:extLst>
          </p:cNvPr>
          <p:cNvPicPr>
            <a:picLocks noChangeAspect="1"/>
          </p:cNvPicPr>
          <p:nvPr/>
        </p:nvPicPr>
        <p:blipFill>
          <a:blip r:embed="rId4"/>
          <a:stretch>
            <a:fillRect/>
          </a:stretch>
        </p:blipFill>
        <p:spPr>
          <a:xfrm>
            <a:off x="6844384" y="4340884"/>
            <a:ext cx="2047615" cy="2153788"/>
          </a:xfrm>
          <a:prstGeom prst="rect">
            <a:avLst/>
          </a:prstGeom>
        </p:spPr>
      </p:pic>
      <p:pic>
        <p:nvPicPr>
          <p:cNvPr id="15" name="図 14">
            <a:extLst>
              <a:ext uri="{FF2B5EF4-FFF2-40B4-BE49-F238E27FC236}">
                <a16:creationId xmlns:a16="http://schemas.microsoft.com/office/drawing/2014/main" id="{4466CC01-E848-3C98-4359-A9FBB3CAA2A7}"/>
              </a:ext>
            </a:extLst>
          </p:cNvPr>
          <p:cNvPicPr>
            <a:picLocks noChangeAspect="1"/>
          </p:cNvPicPr>
          <p:nvPr/>
        </p:nvPicPr>
        <p:blipFill>
          <a:blip r:embed="rId5"/>
          <a:stretch>
            <a:fillRect/>
          </a:stretch>
        </p:blipFill>
        <p:spPr>
          <a:xfrm>
            <a:off x="252000" y="4340884"/>
            <a:ext cx="3320380" cy="2153788"/>
          </a:xfrm>
          <a:prstGeom prst="rect">
            <a:avLst/>
          </a:prstGeom>
        </p:spPr>
      </p:pic>
      <p:sp>
        <p:nvSpPr>
          <p:cNvPr id="16" name="テキスト">
            <a:extLst>
              <a:ext uri="{FF2B5EF4-FFF2-40B4-BE49-F238E27FC236}">
                <a16:creationId xmlns:a16="http://schemas.microsoft.com/office/drawing/2014/main" id="{A561D883-ED95-6585-FEC9-AD387F78F071}"/>
              </a:ext>
            </a:extLst>
          </p:cNvPr>
          <p:cNvSpPr txBox="1"/>
          <p:nvPr/>
        </p:nvSpPr>
        <p:spPr>
          <a:xfrm>
            <a:off x="252000" y="3611552"/>
            <a:ext cx="2912977" cy="369332"/>
          </a:xfrm>
          <a:prstGeom prst="rect">
            <a:avLst/>
          </a:prstGeom>
          <a:noFill/>
          <a:ln w="38100">
            <a:noFill/>
          </a:ln>
        </p:spPr>
        <p:txBody>
          <a:bodyPr wrap="none" rtlCol="0">
            <a:spAutoFit/>
          </a:bodyPr>
          <a:lstStyle/>
          <a:p>
            <a:r>
              <a:rPr kumimoji="1" lang="en-US" altLang="ja-JP"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Point1.</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ブループリント</a:t>
            </a:r>
            <a:r>
              <a:rPr kumimoji="1" lang="ja-JP" altLang="en-US"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活用</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AAE7BF04-3EA1-F843-3E81-6448C4F8E794}"/>
              </a:ext>
            </a:extLst>
          </p:cNvPr>
          <p:cNvSpPr txBox="1"/>
          <p:nvPr/>
        </p:nvSpPr>
        <p:spPr>
          <a:xfrm>
            <a:off x="252000" y="3971552"/>
            <a:ext cx="2274982" cy="307777"/>
          </a:xfrm>
          <a:prstGeom prst="rect">
            <a:avLst/>
          </a:prstGeom>
          <a:noFill/>
          <a:ln w="38100">
            <a:noFill/>
          </a:ln>
        </p:spPr>
        <p:txBody>
          <a:bodyPr wrap="none" rtlCol="0">
            <a:spAutoFit/>
          </a:bodyPr>
          <a:lstStyle/>
          <a:p>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ギミックやウィジェットを担当</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18" name="テキスト">
            <a:extLst>
              <a:ext uri="{FF2B5EF4-FFF2-40B4-BE49-F238E27FC236}">
                <a16:creationId xmlns:a16="http://schemas.microsoft.com/office/drawing/2014/main" id="{249C402D-E7E4-5C0B-5952-D5D48DDCAAD6}"/>
              </a:ext>
            </a:extLst>
          </p:cNvPr>
          <p:cNvSpPr txBox="1"/>
          <p:nvPr/>
        </p:nvSpPr>
        <p:spPr>
          <a:xfrm>
            <a:off x="3782350" y="4340884"/>
            <a:ext cx="2852063" cy="369332"/>
          </a:xfrm>
          <a:prstGeom prst="rect">
            <a:avLst/>
          </a:prstGeom>
          <a:noFill/>
          <a:ln w="38100">
            <a:noFill/>
          </a:ln>
        </p:spPr>
        <p:txBody>
          <a:bodyPr wrap="none" rtlCol="0">
            <a:spAutoFit/>
          </a:bodyPr>
          <a:lstStyle/>
          <a:p>
            <a:r>
              <a:rPr kumimoji="1" lang="en-US" altLang="ja-JP" b="1" dirty="0">
                <a:solidFill>
                  <a:srgbClr val="FF7C80"/>
                </a:solidFill>
                <a:latin typeface="ＭＳ Ｐゴシック" panose="020B0600070205080204" pitchFamily="50" charset="-128"/>
                <a:ea typeface="ＭＳ Ｐゴシック" panose="020B0600070205080204" pitchFamily="50" charset="-128"/>
              </a:rPr>
              <a:t>Set View Target with Blend</a:t>
            </a:r>
          </a:p>
        </p:txBody>
      </p:sp>
      <p:sp>
        <p:nvSpPr>
          <p:cNvPr id="19" name="テキスト">
            <a:extLst>
              <a:ext uri="{FF2B5EF4-FFF2-40B4-BE49-F238E27FC236}">
                <a16:creationId xmlns:a16="http://schemas.microsoft.com/office/drawing/2014/main" id="{E8B9DBF8-42BB-485C-16F0-5C592B0FD248}"/>
              </a:ext>
            </a:extLst>
          </p:cNvPr>
          <p:cNvSpPr txBox="1"/>
          <p:nvPr/>
        </p:nvSpPr>
        <p:spPr>
          <a:xfrm>
            <a:off x="3782350" y="4664884"/>
            <a:ext cx="1903085"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カメラの切り替えを行う</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1" name="グラフィックス 20" descr="カメラ 単色塗りつぶし">
            <a:extLst>
              <a:ext uri="{FF2B5EF4-FFF2-40B4-BE49-F238E27FC236}">
                <a16:creationId xmlns:a16="http://schemas.microsoft.com/office/drawing/2014/main" id="{DFF54FD4-F097-B199-B7F8-94B236855A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65231" y="5566053"/>
            <a:ext cx="360000" cy="360000"/>
          </a:xfrm>
          <a:prstGeom prst="rect">
            <a:avLst/>
          </a:prstGeom>
        </p:spPr>
      </p:pic>
      <p:pic>
        <p:nvPicPr>
          <p:cNvPr id="22" name="グラフィックス 21" descr="カメラ 単色塗りつぶし">
            <a:extLst>
              <a:ext uri="{FF2B5EF4-FFF2-40B4-BE49-F238E27FC236}">
                <a16:creationId xmlns:a16="http://schemas.microsoft.com/office/drawing/2014/main" id="{93EB7F1B-697B-6D5C-B57A-F62678C328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6779" y="5566053"/>
            <a:ext cx="360000" cy="360000"/>
          </a:xfrm>
          <a:prstGeom prst="rect">
            <a:avLst/>
          </a:prstGeom>
        </p:spPr>
      </p:pic>
      <p:sp>
        <p:nvSpPr>
          <p:cNvPr id="23" name="テキスト">
            <a:extLst>
              <a:ext uri="{FF2B5EF4-FFF2-40B4-BE49-F238E27FC236}">
                <a16:creationId xmlns:a16="http://schemas.microsoft.com/office/drawing/2014/main" id="{8AC70E0F-5E86-276C-9FEA-153838E223E6}"/>
              </a:ext>
            </a:extLst>
          </p:cNvPr>
          <p:cNvSpPr txBox="1"/>
          <p:nvPr/>
        </p:nvSpPr>
        <p:spPr>
          <a:xfrm>
            <a:off x="3784395" y="5329720"/>
            <a:ext cx="721672"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a:t>
            </a:r>
          </a:p>
        </p:txBody>
      </p:sp>
      <p:sp>
        <p:nvSpPr>
          <p:cNvPr id="24" name="テキスト">
            <a:extLst>
              <a:ext uri="{FF2B5EF4-FFF2-40B4-BE49-F238E27FC236}">
                <a16:creationId xmlns:a16="http://schemas.microsoft.com/office/drawing/2014/main" id="{62B0976E-D144-8C95-4F68-B81F8C7DDC3C}"/>
              </a:ext>
            </a:extLst>
          </p:cNvPr>
          <p:cNvSpPr txBox="1"/>
          <p:nvPr/>
        </p:nvSpPr>
        <p:spPr>
          <a:xfrm>
            <a:off x="5904074" y="5329720"/>
            <a:ext cx="721672"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B</a:t>
            </a:r>
          </a:p>
        </p:txBody>
      </p:sp>
      <p:sp>
        <p:nvSpPr>
          <p:cNvPr id="25" name="矢印: 右 24">
            <a:extLst>
              <a:ext uri="{FF2B5EF4-FFF2-40B4-BE49-F238E27FC236}">
                <a16:creationId xmlns:a16="http://schemas.microsoft.com/office/drawing/2014/main" id="{F8F5C5BC-AE2B-8965-E12C-36DCEB46755C}"/>
              </a:ext>
            </a:extLst>
          </p:cNvPr>
          <p:cNvSpPr/>
          <p:nvPr/>
        </p:nvSpPr>
        <p:spPr>
          <a:xfrm>
            <a:off x="4575065" y="5483608"/>
            <a:ext cx="1440000" cy="540000"/>
          </a:xfrm>
          <a:prstGeom prst="rightArrow">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a:extLst>
              <a:ext uri="{FF2B5EF4-FFF2-40B4-BE49-F238E27FC236}">
                <a16:creationId xmlns:a16="http://schemas.microsoft.com/office/drawing/2014/main" id="{4477E1D4-F0BF-383E-D6F6-AEADB85F13E9}"/>
              </a:ext>
            </a:extLst>
          </p:cNvPr>
          <p:cNvSpPr txBox="1"/>
          <p:nvPr/>
        </p:nvSpPr>
        <p:spPr>
          <a:xfrm>
            <a:off x="4597372" y="5592165"/>
            <a:ext cx="1215397"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滑らかに遷移</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438639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0241F2DE-4EDA-0476-825A-02BCD5D04DD7}"/>
            </a:ext>
          </a:extLst>
        </p:cNvPr>
        <p:cNvGrpSpPr/>
        <p:nvPr/>
      </p:nvGrpSpPr>
      <p:grpSpPr>
        <a:xfrm>
          <a:off x="0" y="0"/>
          <a:ext cx="0" cy="0"/>
          <a:chOff x="0" y="0"/>
          <a:chExt cx="0" cy="0"/>
        </a:xfrm>
      </p:grpSpPr>
      <p:sp>
        <p:nvSpPr>
          <p:cNvPr id="12" name="背景">
            <a:extLst>
              <a:ext uri="{FF2B5EF4-FFF2-40B4-BE49-F238E27FC236}">
                <a16:creationId xmlns:a16="http://schemas.microsoft.com/office/drawing/2014/main" id="{C3B99DC8-7069-D1A7-9CBE-C87547D4896A}"/>
              </a:ext>
            </a:extLst>
          </p:cNvPr>
          <p:cNvSpPr/>
          <p:nvPr/>
        </p:nvSpPr>
        <p:spPr>
          <a:xfrm>
            <a:off x="0" y="4351"/>
            <a:ext cx="9144000" cy="6853649"/>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Image" descr="グラフィカル ユーザー インターフェイス, Web サイト&#10;&#10;自動的に生成された説明" hidden="1">
            <a:extLst>
              <a:ext uri="{FF2B5EF4-FFF2-40B4-BE49-F238E27FC236}">
                <a16:creationId xmlns:a16="http://schemas.microsoft.com/office/drawing/2014/main" id="{25468B67-F366-50D6-1D88-DD11F5D6B28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4571"/>
          <a:stretch/>
        </p:blipFill>
        <p:spPr>
          <a:xfrm>
            <a:off x="-2" y="716687"/>
            <a:ext cx="9144001" cy="4986260"/>
          </a:xfrm>
          <a:prstGeom prst="rect">
            <a:avLst/>
          </a:prstGeom>
        </p:spPr>
      </p:pic>
      <p:sp>
        <p:nvSpPr>
          <p:cNvPr id="2" name="BACK">
            <a:extLst>
              <a:ext uri="{FF2B5EF4-FFF2-40B4-BE49-F238E27FC236}">
                <a16:creationId xmlns:a16="http://schemas.microsoft.com/office/drawing/2014/main" id="{C46B7A6C-C0B8-9F36-CBB9-BA1F6EBBBAE1}"/>
              </a:ext>
            </a:extLst>
          </p:cNvPr>
          <p:cNvSpPr/>
          <p:nvPr/>
        </p:nvSpPr>
        <p:spPr>
          <a:xfrm>
            <a:off x="215996" y="737943"/>
            <a:ext cx="8711323" cy="469344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ブループリント" hidden="1">
            <a:extLst>
              <a:ext uri="{FF2B5EF4-FFF2-40B4-BE49-F238E27FC236}">
                <a16:creationId xmlns:a16="http://schemas.microsoft.com/office/drawing/2014/main" id="{7230CB3B-088F-B381-F963-9D3F62223D27}"/>
              </a:ext>
            </a:extLst>
          </p:cNvPr>
          <p:cNvPicPr>
            <a:picLocks noChangeAspect="1"/>
          </p:cNvPicPr>
          <p:nvPr/>
        </p:nvPicPr>
        <p:blipFill>
          <a:blip r:embed="rId3"/>
          <a:stretch>
            <a:fillRect/>
          </a:stretch>
        </p:blipFill>
        <p:spPr>
          <a:xfrm>
            <a:off x="3888116" y="3727767"/>
            <a:ext cx="5039542" cy="1708840"/>
          </a:xfrm>
          <a:prstGeom prst="rect">
            <a:avLst/>
          </a:prstGeom>
        </p:spPr>
      </p:pic>
      <p:sp>
        <p:nvSpPr>
          <p:cNvPr id="21" name="F">
            <a:extLst>
              <a:ext uri="{FF2B5EF4-FFF2-40B4-BE49-F238E27FC236}">
                <a16:creationId xmlns:a16="http://schemas.microsoft.com/office/drawing/2014/main" id="{1CBBF31B-3ACD-703C-C198-39E0C188BC6B}"/>
              </a:ext>
            </a:extLst>
          </p:cNvPr>
          <p:cNvSpPr/>
          <p:nvPr/>
        </p:nvSpPr>
        <p:spPr>
          <a:xfrm>
            <a:off x="215998" y="5433567"/>
            <a:ext cx="8712001" cy="1206257"/>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F">
            <a:extLst>
              <a:ext uri="{FF2B5EF4-FFF2-40B4-BE49-F238E27FC236}">
                <a16:creationId xmlns:a16="http://schemas.microsoft.com/office/drawing/2014/main" id="{1723B204-7C1A-C4D0-CE89-5D975BDDB913}"/>
              </a:ext>
            </a:extLst>
          </p:cNvPr>
          <p:cNvSpPr/>
          <p:nvPr/>
        </p:nvSpPr>
        <p:spPr>
          <a:xfrm>
            <a:off x="892800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LF">
            <a:extLst>
              <a:ext uri="{FF2B5EF4-FFF2-40B4-BE49-F238E27FC236}">
                <a16:creationId xmlns:a16="http://schemas.microsoft.com/office/drawing/2014/main" id="{AC5056BF-1720-3E10-809C-422F74A80968}"/>
              </a:ext>
            </a:extLst>
          </p:cNvPr>
          <p:cNvSpPr/>
          <p:nvPr/>
        </p:nvSpPr>
        <p:spPr>
          <a:xfrm>
            <a:off x="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DF">
            <a:extLst>
              <a:ext uri="{FF2B5EF4-FFF2-40B4-BE49-F238E27FC236}">
                <a16:creationId xmlns:a16="http://schemas.microsoft.com/office/drawing/2014/main" id="{32BC4C00-C59F-1C58-137B-6320ABB7431B}"/>
              </a:ext>
            </a:extLst>
          </p:cNvPr>
          <p:cNvSpPr/>
          <p:nvPr/>
        </p:nvSpPr>
        <p:spPr>
          <a:xfrm>
            <a:off x="215998" y="6642000"/>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UF">
            <a:extLst>
              <a:ext uri="{FF2B5EF4-FFF2-40B4-BE49-F238E27FC236}">
                <a16:creationId xmlns:a16="http://schemas.microsoft.com/office/drawing/2014/main" id="{6AB620E0-2F9F-431D-C6EE-B492B0ED81F0}"/>
              </a:ext>
            </a:extLst>
          </p:cNvPr>
          <p:cNvSpPr/>
          <p:nvPr/>
        </p:nvSpPr>
        <p:spPr>
          <a:xfrm>
            <a:off x="216000" y="521943"/>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tab">
            <a:extLst>
              <a:ext uri="{FF2B5EF4-FFF2-40B4-BE49-F238E27FC236}">
                <a16:creationId xmlns:a16="http://schemas.microsoft.com/office/drawing/2014/main" id="{8A9523C5-EAB1-3240-61E9-86801CED0734}"/>
              </a:ext>
            </a:extLst>
          </p:cNvPr>
          <p:cNvSpPr/>
          <p:nvPr/>
        </p:nvSpPr>
        <p:spPr>
          <a:xfrm>
            <a:off x="215998"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表紙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.1P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3" name="tab">
            <a:extLst>
              <a:ext uri="{FF2B5EF4-FFF2-40B4-BE49-F238E27FC236}">
                <a16:creationId xmlns:a16="http://schemas.microsoft.com/office/drawing/2014/main" id="{7CD4E896-76EE-B749-5D63-C2F3719EBE50}"/>
              </a:ext>
            </a:extLst>
          </p:cNvPr>
          <p:cNvSpPr/>
          <p:nvPr/>
        </p:nvSpPr>
        <p:spPr>
          <a:xfrm>
            <a:off x="1511998"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自己紹介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.2P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3P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4" name="tab">
            <a:extLst>
              <a:ext uri="{FF2B5EF4-FFF2-40B4-BE49-F238E27FC236}">
                <a16:creationId xmlns:a16="http://schemas.microsoft.com/office/drawing/2014/main" id="{7E3CB44A-1B5A-6BB4-9E77-6142F52F32FE}"/>
              </a:ext>
            </a:extLst>
          </p:cNvPr>
          <p:cNvSpPr/>
          <p:nvPr/>
        </p:nvSpPr>
        <p:spPr>
          <a:xfrm>
            <a:off x="2807996"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作品紹介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.4P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8P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6" name="tab">
            <a:extLst>
              <a:ext uri="{FF2B5EF4-FFF2-40B4-BE49-F238E27FC236}">
                <a16:creationId xmlns:a16="http://schemas.microsoft.com/office/drawing/2014/main" id="{41994E76-8D48-1145-CABA-4BEED320B123}"/>
              </a:ext>
            </a:extLst>
          </p:cNvPr>
          <p:cNvSpPr/>
          <p:nvPr/>
        </p:nvSpPr>
        <p:spPr>
          <a:xfrm>
            <a:off x="4103994" y="257318"/>
            <a:ext cx="1296000" cy="288000"/>
          </a:xfrm>
          <a:prstGeom prst="rect">
            <a:avLst/>
          </a:prstGeom>
          <a:solidFill>
            <a:srgbClr val="FFC000"/>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rgbClr val="3E5181"/>
                </a:solidFill>
                <a:latin typeface="FTT-ニューロダン DB" panose="02000700000000000000" pitchFamily="2" charset="-128"/>
                <a:ea typeface="FTT-ニューロダン DB" panose="02000700000000000000" pitchFamily="2" charset="-128"/>
              </a:rPr>
              <a:t>あとがき </a:t>
            </a:r>
            <a:r>
              <a:rPr kumimoji="1" lang="en-US" altLang="ja-JP" sz="1000" dirty="0">
                <a:solidFill>
                  <a:srgbClr val="3E5181"/>
                </a:solidFill>
                <a:latin typeface="FTT-ニューロダン DB" panose="02000700000000000000" pitchFamily="2" charset="-128"/>
                <a:ea typeface="FTT-ニューロダン DB" panose="02000700000000000000" pitchFamily="2" charset="-128"/>
              </a:rPr>
              <a:t>.9P</a:t>
            </a:r>
            <a:r>
              <a:rPr kumimoji="1" lang="ja-JP" altLang="en-US" sz="1000" dirty="0">
                <a:solidFill>
                  <a:srgbClr val="3E5181"/>
                </a:solidFill>
                <a:latin typeface="FTT-ニューロダン DB" panose="02000700000000000000" pitchFamily="2" charset="-128"/>
                <a:ea typeface="FTT-ニューロダン DB" panose="02000700000000000000" pitchFamily="2" charset="-128"/>
              </a:rPr>
              <a:t>～</a:t>
            </a:r>
          </a:p>
        </p:txBody>
      </p:sp>
      <p:sp>
        <p:nvSpPr>
          <p:cNvPr id="27" name="btn">
            <a:extLst>
              <a:ext uri="{FF2B5EF4-FFF2-40B4-BE49-F238E27FC236}">
                <a16:creationId xmlns:a16="http://schemas.microsoft.com/office/drawing/2014/main" id="{7DA0B353-8F53-7D09-B0E7-4F8734EAC9CA}"/>
              </a:ext>
            </a:extLst>
          </p:cNvPr>
          <p:cNvSpPr/>
          <p:nvPr/>
        </p:nvSpPr>
        <p:spPr>
          <a:xfrm>
            <a:off x="8856000" y="72000"/>
            <a:ext cx="216000" cy="216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FTT-SPロダン DB" panose="02000700000000000000" pitchFamily="2" charset="-128"/>
                <a:ea typeface="FTT-SPロダン DB" panose="02000700000000000000" pitchFamily="2" charset="-128"/>
              </a:rPr>
              <a:t>X</a:t>
            </a:r>
            <a:endParaRPr kumimoji="1" lang="ja-JP" altLang="en-US" dirty="0">
              <a:latin typeface="FTT-SPロダン DB" panose="02000700000000000000" pitchFamily="2" charset="-128"/>
              <a:ea typeface="FTT-SPロダン DB" panose="02000700000000000000" pitchFamily="2" charset="-128"/>
            </a:endParaRPr>
          </a:p>
        </p:txBody>
      </p:sp>
      <p:sp>
        <p:nvSpPr>
          <p:cNvPr id="28" name="btn">
            <a:extLst>
              <a:ext uri="{FF2B5EF4-FFF2-40B4-BE49-F238E27FC236}">
                <a16:creationId xmlns:a16="http://schemas.microsoft.com/office/drawing/2014/main" id="{D5BE4062-BC29-3972-43E0-46F932AE1548}"/>
              </a:ext>
            </a:extLst>
          </p:cNvPr>
          <p:cNvSpPr/>
          <p:nvPr/>
        </p:nvSpPr>
        <p:spPr>
          <a:xfrm>
            <a:off x="854152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a:t>
            </a:r>
            <a:endParaRPr kumimoji="1" lang="ja-JP" altLang="en-US" dirty="0">
              <a:latin typeface="FTT-SPロダン DB" panose="02000700000000000000" pitchFamily="2" charset="-128"/>
              <a:ea typeface="FTT-SPロダン DB" panose="02000700000000000000" pitchFamily="2" charset="-128"/>
            </a:endParaRPr>
          </a:p>
        </p:txBody>
      </p:sp>
      <p:sp>
        <p:nvSpPr>
          <p:cNvPr id="29" name="btn">
            <a:extLst>
              <a:ext uri="{FF2B5EF4-FFF2-40B4-BE49-F238E27FC236}">
                <a16:creationId xmlns:a16="http://schemas.microsoft.com/office/drawing/2014/main" id="{04F88B70-16A5-5545-2559-307C9766EED1}"/>
              </a:ext>
            </a:extLst>
          </p:cNvPr>
          <p:cNvSpPr/>
          <p:nvPr/>
        </p:nvSpPr>
        <p:spPr>
          <a:xfrm>
            <a:off x="822704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ー</a:t>
            </a:r>
            <a:endParaRPr kumimoji="1" lang="ja-JP" altLang="en-US" dirty="0">
              <a:latin typeface="FTT-SPロダン DB" panose="02000700000000000000" pitchFamily="2" charset="-128"/>
              <a:ea typeface="FTT-SPロダン DB" panose="02000700000000000000" pitchFamily="2" charset="-128"/>
            </a:endParaRPr>
          </a:p>
        </p:txBody>
      </p:sp>
      <p:sp>
        <p:nvSpPr>
          <p:cNvPr id="4" name="学校">
            <a:extLst>
              <a:ext uri="{FF2B5EF4-FFF2-40B4-BE49-F238E27FC236}">
                <a16:creationId xmlns:a16="http://schemas.microsoft.com/office/drawing/2014/main" id="{38FACD91-A62F-4E0C-CF05-B79B2E312132}"/>
              </a:ext>
            </a:extLst>
          </p:cNvPr>
          <p:cNvSpPr txBox="1"/>
          <p:nvPr/>
        </p:nvSpPr>
        <p:spPr>
          <a:xfrm>
            <a:off x="215997" y="5519356"/>
            <a:ext cx="4511171" cy="1015663"/>
          </a:xfrm>
          <a:prstGeom prst="rect">
            <a:avLst/>
          </a:prstGeom>
          <a:noFill/>
        </p:spPr>
        <p:txBody>
          <a:bodyPr wrap="none" rtlCol="0">
            <a:spAutoFit/>
          </a:bodyPr>
          <a:lstStyle/>
          <a:p>
            <a:r>
              <a:rPr kumimoji="1" lang="en-US" altLang="ja-JP" sz="3000" dirty="0">
                <a:latin typeface="ＭＳ Ｐゴシック" panose="020B0600070205080204" pitchFamily="50" charset="-128"/>
                <a:ea typeface="ＭＳ Ｐゴシック" panose="020B0600070205080204" pitchFamily="50" charset="-128"/>
              </a:rPr>
              <a:t>HAL</a:t>
            </a:r>
            <a:r>
              <a:rPr kumimoji="1" lang="ja-JP" altLang="en-US" sz="3000" dirty="0">
                <a:latin typeface="ＭＳ Ｐゴシック" panose="020B0600070205080204" pitchFamily="50" charset="-128"/>
                <a:ea typeface="ＭＳ Ｐゴシック" panose="020B0600070205080204" pitchFamily="50" charset="-128"/>
              </a:rPr>
              <a:t>東京</a:t>
            </a:r>
            <a:endParaRPr kumimoji="1" lang="en-US" altLang="ja-JP" sz="3000" dirty="0">
              <a:latin typeface="ＭＳ Ｐゴシック" panose="020B0600070205080204" pitchFamily="50" charset="-128"/>
              <a:ea typeface="ＭＳ Ｐゴシック" panose="020B0600070205080204" pitchFamily="50" charset="-128"/>
            </a:endParaRPr>
          </a:p>
          <a:p>
            <a:r>
              <a:rPr kumimoji="1" lang="ja-JP" altLang="en-US" sz="3000" dirty="0">
                <a:latin typeface="ＭＳ Ｐゴシック" panose="020B0600070205080204" pitchFamily="50" charset="-128"/>
                <a:ea typeface="ＭＳ Ｐゴシック" panose="020B0600070205080204" pitchFamily="50" charset="-128"/>
              </a:rPr>
              <a:t>昼間部　ゲーム４年制学科</a:t>
            </a:r>
          </a:p>
        </p:txBody>
      </p:sp>
      <p:sp>
        <p:nvSpPr>
          <p:cNvPr id="5" name="名前">
            <a:extLst>
              <a:ext uri="{FF2B5EF4-FFF2-40B4-BE49-F238E27FC236}">
                <a16:creationId xmlns:a16="http://schemas.microsoft.com/office/drawing/2014/main" id="{E460D91A-FC7D-B5A6-3016-4AEC19D74A94}"/>
              </a:ext>
            </a:extLst>
          </p:cNvPr>
          <p:cNvSpPr txBox="1"/>
          <p:nvPr/>
        </p:nvSpPr>
        <p:spPr>
          <a:xfrm>
            <a:off x="4685453" y="5499317"/>
            <a:ext cx="4241867" cy="1015663"/>
          </a:xfrm>
          <a:prstGeom prst="rect">
            <a:avLst/>
          </a:prstGeom>
          <a:noFill/>
        </p:spPr>
        <p:txBody>
          <a:bodyPr wrap="none" rtlCol="0">
            <a:spAutoFit/>
          </a:bodyPr>
          <a:lstStyle/>
          <a:p>
            <a:r>
              <a:rPr kumimoji="1" lang="ja-JP" altLang="en-US" sz="6000" dirty="0">
                <a:latin typeface="ＭＳ Ｐゴシック" panose="020B0600070205080204" pitchFamily="50" charset="-128"/>
                <a:ea typeface="ＭＳ Ｐゴシック" panose="020B0600070205080204" pitchFamily="50" charset="-128"/>
              </a:rPr>
              <a:t>向 山　陸 登</a:t>
            </a:r>
          </a:p>
        </p:txBody>
      </p:sp>
      <p:sp>
        <p:nvSpPr>
          <p:cNvPr id="7" name="制作期間" hidden="1">
            <a:extLst>
              <a:ext uri="{FF2B5EF4-FFF2-40B4-BE49-F238E27FC236}">
                <a16:creationId xmlns:a16="http://schemas.microsoft.com/office/drawing/2014/main" id="{BD9F9B8B-CBE3-5988-08E1-62E0E4CFAECF}"/>
              </a:ext>
            </a:extLst>
          </p:cNvPr>
          <p:cNvSpPr txBox="1"/>
          <p:nvPr/>
        </p:nvSpPr>
        <p:spPr>
          <a:xfrm>
            <a:off x="4397030" y="1678857"/>
            <a:ext cx="2149948" cy="553998"/>
          </a:xfrm>
          <a:prstGeom prst="rect">
            <a:avLst/>
          </a:prstGeom>
          <a:noFill/>
        </p:spPr>
        <p:txBody>
          <a:bodyPr wrap="none" rtlCol="0">
            <a:spAutoFit/>
          </a:bodyPr>
          <a:lstStyle/>
          <a:p>
            <a:r>
              <a:rPr kumimoji="1" lang="en-US" altLang="ja-JP" sz="3000" dirty="0">
                <a:solidFill>
                  <a:srgbClr val="3E5181"/>
                </a:solidFill>
                <a:latin typeface="ＭＳ Ｐゴシック" panose="020B0600070205080204" pitchFamily="50" charset="-128"/>
                <a:ea typeface="ＭＳ Ｐゴシック" panose="020B0600070205080204" pitchFamily="50" charset="-128"/>
              </a:rPr>
              <a:t>2021 - 2023</a:t>
            </a:r>
            <a:endParaRPr kumimoji="1" lang="ja-JP" altLang="en-US" sz="3000" dirty="0">
              <a:solidFill>
                <a:srgbClr val="3E5181"/>
              </a:solidFill>
              <a:latin typeface="ＭＳ Ｐゴシック" panose="020B0600070205080204" pitchFamily="50" charset="-128"/>
              <a:ea typeface="ＭＳ Ｐゴシック" panose="020B0600070205080204" pitchFamily="50" charset="-128"/>
            </a:endParaRPr>
          </a:p>
        </p:txBody>
      </p:sp>
      <p:sp>
        <p:nvSpPr>
          <p:cNvPr id="17" name="タイトル" hidden="1">
            <a:extLst>
              <a:ext uri="{FF2B5EF4-FFF2-40B4-BE49-F238E27FC236}">
                <a16:creationId xmlns:a16="http://schemas.microsoft.com/office/drawing/2014/main" id="{3866D112-706E-D999-BF5B-6E7872A60A86}"/>
              </a:ext>
            </a:extLst>
          </p:cNvPr>
          <p:cNvSpPr txBox="1"/>
          <p:nvPr/>
        </p:nvSpPr>
        <p:spPr>
          <a:xfrm>
            <a:off x="3059319" y="702632"/>
            <a:ext cx="5760000" cy="1077218"/>
          </a:xfrm>
          <a:prstGeom prst="rect">
            <a:avLst/>
          </a:prstGeom>
          <a:noFill/>
          <a:ln>
            <a:noFill/>
          </a:ln>
          <a:effectLst/>
        </p:spPr>
        <p:txBody>
          <a:bodyPr wrap="square" rtlCol="0">
            <a:spAutoFit/>
          </a:bodyPr>
          <a:lstStyle/>
          <a:p>
            <a:pPr algn="dist"/>
            <a:r>
              <a:rPr kumimoji="1" lang="en-US" altLang="ja-JP" sz="6400" dirty="0">
                <a:ln w="63500">
                  <a:solidFill>
                    <a:srgbClr val="CCD5F0"/>
                  </a:solidFill>
                </a:ln>
                <a:solidFill>
                  <a:srgbClr val="CCD5F0"/>
                </a:solidFill>
                <a:effectLst>
                  <a:innerShdw blurRad="1270000">
                    <a:srgbClr val="3E5181"/>
                  </a:innerShdw>
                </a:effectLst>
                <a:latin typeface="FTT-SPロダン EB" panose="02000900000000000000" pitchFamily="2" charset="-128"/>
                <a:ea typeface="FTT-SPロダン EB" panose="02000900000000000000" pitchFamily="2" charset="-128"/>
              </a:rPr>
              <a:t>PORTFOLIO</a:t>
            </a:r>
            <a:endParaRPr kumimoji="1" lang="ja-JP" altLang="en-US" sz="6400" dirty="0">
              <a:ln w="63500">
                <a:solidFill>
                  <a:srgbClr val="CCD5F0"/>
                </a:solidFill>
              </a:ln>
              <a:solidFill>
                <a:srgbClr val="CCD5F0"/>
              </a:solidFill>
              <a:effectLst>
                <a:innerShdw blurRad="1270000">
                  <a:srgbClr val="3E5181"/>
                </a:innerShdw>
              </a:effectLst>
              <a:latin typeface="FTT-SPロダン EB" panose="02000900000000000000" pitchFamily="2" charset="-128"/>
              <a:ea typeface="FTT-SPロダン EB" panose="02000900000000000000" pitchFamily="2" charset="-128"/>
            </a:endParaRPr>
          </a:p>
        </p:txBody>
      </p:sp>
      <p:sp>
        <p:nvSpPr>
          <p:cNvPr id="30" name="タイトル" hidden="1">
            <a:extLst>
              <a:ext uri="{FF2B5EF4-FFF2-40B4-BE49-F238E27FC236}">
                <a16:creationId xmlns:a16="http://schemas.microsoft.com/office/drawing/2014/main" id="{FA78F202-C2CF-874E-9BDC-EDAFCC168C2A}"/>
              </a:ext>
            </a:extLst>
          </p:cNvPr>
          <p:cNvSpPr txBox="1"/>
          <p:nvPr/>
        </p:nvSpPr>
        <p:spPr>
          <a:xfrm>
            <a:off x="3059319" y="702632"/>
            <a:ext cx="5760000" cy="1077218"/>
          </a:xfrm>
          <a:prstGeom prst="rect">
            <a:avLst/>
          </a:prstGeom>
          <a:noFill/>
          <a:ln>
            <a:noFill/>
          </a:ln>
          <a:effectLst/>
        </p:spPr>
        <p:txBody>
          <a:bodyPr wrap="square" rtlCol="0">
            <a:spAutoFit/>
          </a:bodyPr>
          <a:lstStyle/>
          <a:p>
            <a:pPr algn="dist"/>
            <a:r>
              <a:rPr kumimoji="1" lang="en-US" altLang="ja-JP" sz="6400" dirty="0">
                <a:ln w="25400">
                  <a:noFill/>
                </a:ln>
                <a:solidFill>
                  <a:srgbClr val="CCD5F0"/>
                </a:solidFill>
                <a:effectLst>
                  <a:outerShdw dist="25400" dir="900000" algn="t" rotWithShape="0">
                    <a:schemeClr val="bg1"/>
                  </a:outerShdw>
                </a:effectLst>
                <a:latin typeface="FTT-SPロダン EB" panose="02000900000000000000" pitchFamily="2" charset="-128"/>
                <a:ea typeface="FTT-SPロダン EB" panose="02000900000000000000" pitchFamily="2" charset="-128"/>
              </a:rPr>
              <a:t>PORTFOLIO</a:t>
            </a:r>
            <a:endParaRPr kumimoji="1" lang="ja-JP" altLang="en-US" sz="6400" dirty="0">
              <a:ln w="25400">
                <a:noFill/>
              </a:ln>
              <a:solidFill>
                <a:srgbClr val="CCD5F0"/>
              </a:solidFill>
              <a:effectLst>
                <a:outerShdw dist="25400" dir="900000" algn="t" rotWithShape="0">
                  <a:schemeClr val="bg1"/>
                </a:outerShdw>
              </a:effectLst>
              <a:latin typeface="FTT-SPロダン EB" panose="02000900000000000000" pitchFamily="2" charset="-128"/>
              <a:ea typeface="FTT-SPロダン EB" panose="02000900000000000000" pitchFamily="2" charset="-128"/>
            </a:endParaRPr>
          </a:p>
        </p:txBody>
      </p:sp>
      <p:sp>
        <p:nvSpPr>
          <p:cNvPr id="6" name="テキスト">
            <a:extLst>
              <a:ext uri="{FF2B5EF4-FFF2-40B4-BE49-F238E27FC236}">
                <a16:creationId xmlns:a16="http://schemas.microsoft.com/office/drawing/2014/main" id="{7E233465-DD4C-91AA-BA2C-F243888B213B}"/>
              </a:ext>
            </a:extLst>
          </p:cNvPr>
          <p:cNvSpPr txBox="1"/>
          <p:nvPr/>
        </p:nvSpPr>
        <p:spPr>
          <a:xfrm>
            <a:off x="215996" y="1745839"/>
            <a:ext cx="8711324" cy="2631490"/>
          </a:xfrm>
          <a:prstGeom prst="rect">
            <a:avLst/>
          </a:prstGeom>
          <a:noFill/>
          <a:ln w="38100">
            <a:noFill/>
          </a:ln>
        </p:spPr>
        <p:txBody>
          <a:bodyPr wrap="square" rtlCol="0">
            <a:spAutoFit/>
          </a:bodyPr>
          <a:lstStyle/>
          <a:p>
            <a:pPr algn="ctr"/>
            <a:r>
              <a:rPr kumimoji="1" lang="ja-JP" altLang="en-US"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お忙しいところ最後までご覧いただきありがとうございます。</a:t>
            </a:r>
            <a:endPar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endPar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lang="ja-JP" altLang="en-US" sz="1500" b="0" i="0" dirty="0">
                <a:solidFill>
                  <a:schemeClr val="bg1">
                    <a:lumMod val="50000"/>
                  </a:schemeClr>
                </a:solidFill>
                <a:effectLst/>
                <a:latin typeface="ＭＳ ゴシック" panose="020B0609070205080204" pitchFamily="49" charset="-128"/>
                <a:ea typeface="ＭＳ ゴシック" panose="020B0609070205080204" pitchFamily="49" charset="-128"/>
              </a:rPr>
              <a:t>私の強みは常に向上心を持ち続けていることです。</a:t>
            </a:r>
            <a:endParaRPr lang="en-US" altLang="ja-JP" sz="1500" b="0" i="0" dirty="0">
              <a:solidFill>
                <a:schemeClr val="bg1">
                  <a:lumMod val="50000"/>
                </a:schemeClr>
              </a:solidFill>
              <a:effectLst/>
              <a:latin typeface="ＭＳ ゴシック" panose="020B0609070205080204" pitchFamily="49" charset="-128"/>
              <a:ea typeface="ＭＳ ゴシック" panose="020B0609070205080204" pitchFamily="49" charset="-128"/>
            </a:endParaRPr>
          </a:p>
          <a:p>
            <a:r>
              <a:rPr lang="ja-JP" altLang="en-US" sz="1500" b="0" i="0" dirty="0">
                <a:solidFill>
                  <a:schemeClr val="bg1">
                    <a:lumMod val="50000"/>
                  </a:schemeClr>
                </a:solidFill>
                <a:effectLst/>
                <a:latin typeface="ＭＳ ゴシック" panose="020B0609070205080204" pitchFamily="49" charset="-128"/>
                <a:ea typeface="ＭＳ ゴシック" panose="020B0609070205080204" pitchFamily="49" charset="-128"/>
              </a:rPr>
              <a:t>羽田空港で手荷物を運ぶアルバイトをはじめた当初、お客様の問い合わせが自分の担当範囲外で答えられず、心残りだったことがありました。 </a:t>
            </a:r>
            <a:endParaRPr lang="en-US" altLang="ja-JP" sz="1500" b="0" i="0" dirty="0">
              <a:solidFill>
                <a:schemeClr val="bg1">
                  <a:lumMod val="50000"/>
                </a:schemeClr>
              </a:solidFill>
              <a:effectLst/>
              <a:latin typeface="ＭＳ ゴシック" panose="020B0609070205080204" pitchFamily="49" charset="-128"/>
              <a:ea typeface="ＭＳ ゴシック" panose="020B0609070205080204" pitchFamily="49" charset="-128"/>
            </a:endParaRPr>
          </a:p>
          <a:p>
            <a:r>
              <a:rPr lang="ja-JP" altLang="en-US" sz="1500" b="0" i="0" dirty="0">
                <a:solidFill>
                  <a:schemeClr val="bg1">
                    <a:lumMod val="50000"/>
                  </a:schemeClr>
                </a:solidFill>
                <a:effectLst/>
                <a:latin typeface="ＭＳ ゴシック" panose="020B0609070205080204" pitchFamily="49" charset="-128"/>
                <a:ea typeface="ＭＳ ゴシック" panose="020B0609070205080204" pitchFamily="49" charset="-128"/>
              </a:rPr>
              <a:t>お客様の立場になって考えると担当範囲などは関係なく、どんな質問にも回答してもらえることが満足度につながると思った為、 これを機に出来る限り多く質問に対応できるよう、搭乗手続きの方法や搭乗口の場所など空港のあらゆることを時にはスタッフに教わり調べました。</a:t>
            </a:r>
            <a:endParaRPr lang="en-US" altLang="ja-JP" sz="1500" b="0" i="0" dirty="0">
              <a:solidFill>
                <a:schemeClr val="bg1">
                  <a:lumMod val="50000"/>
                </a:schemeClr>
              </a:solidFill>
              <a:effectLst/>
              <a:latin typeface="ＭＳ ゴシック" panose="020B0609070205080204" pitchFamily="49" charset="-128"/>
              <a:ea typeface="ＭＳ ゴシック" panose="020B0609070205080204" pitchFamily="49" charset="-128"/>
            </a:endParaRPr>
          </a:p>
          <a:p>
            <a:r>
              <a:rPr lang="ja-JP" altLang="en-US" sz="1500" b="0" i="0" dirty="0">
                <a:solidFill>
                  <a:schemeClr val="bg1">
                    <a:lumMod val="50000"/>
                  </a:schemeClr>
                </a:solidFill>
                <a:effectLst/>
                <a:latin typeface="ＭＳ ゴシック" panose="020B0609070205080204" pitchFamily="49" charset="-128"/>
                <a:ea typeface="ＭＳ ゴシック" panose="020B0609070205080204" pitchFamily="49" charset="-128"/>
              </a:rPr>
              <a:t>クライアントエンジニアになった際は現状に満足せずどんな時でも向上心を持ち、チームメンバーと円滑にコミュニケーションを取るためプログラム以外の業務も積極的に学び、開発が迅速に進むよう貢献したいと思います。</a:t>
            </a:r>
            <a:endParaRPr kumimoji="1" lang="en-US" altLang="ja-JP" sz="1500" dirty="0">
              <a:solidFill>
                <a:schemeClr val="bg1">
                  <a:lumMod val="50000"/>
                </a:schemeClr>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408027575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11521</TotalTime>
  <Words>1497</Words>
  <Application>Microsoft Office PowerPoint</Application>
  <PresentationFormat>画面に合わせる (4:3)</PresentationFormat>
  <Paragraphs>400</Paragraphs>
  <Slides>9</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9</vt:i4>
      </vt:variant>
    </vt:vector>
  </HeadingPairs>
  <TitlesOfParts>
    <vt:vector size="19" baseType="lpstr">
      <vt:lpstr>FTT-SPロダン DB</vt:lpstr>
      <vt:lpstr>FTT-SPロダン EB</vt:lpstr>
      <vt:lpstr>FTT-ニューロダン DB</vt:lpstr>
      <vt:lpstr>ＭＳ Ｐゴシック</vt:lpstr>
      <vt:lpstr>ＭＳ ゴシック</vt:lpstr>
      <vt:lpstr>瀞ノグリッチ黒体 H1</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THS21 向山陸登</dc:creator>
  <cp:lastModifiedBy>THS21 向山陸登</cp:lastModifiedBy>
  <cp:revision>1244</cp:revision>
  <dcterms:created xsi:type="dcterms:W3CDTF">2023-07-02T11:45:03Z</dcterms:created>
  <dcterms:modified xsi:type="dcterms:W3CDTF">2024-02-29T06:57:47Z</dcterms:modified>
</cp:coreProperties>
</file>